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4092" r:id="rId5"/>
    <p:sldId id="4137" r:id="rId6"/>
    <p:sldId id="4091" r:id="rId7"/>
    <p:sldId id="4094" r:id="rId8"/>
    <p:sldId id="4093" r:id="rId9"/>
    <p:sldId id="4138" r:id="rId10"/>
    <p:sldId id="4095" r:id="rId11"/>
    <p:sldId id="4136" r:id="rId12"/>
    <p:sldId id="4105" r:id="rId13"/>
    <p:sldId id="4099" r:id="rId14"/>
    <p:sldId id="4111" r:id="rId15"/>
    <p:sldId id="4139" r:id="rId16"/>
    <p:sldId id="4140" r:id="rId17"/>
    <p:sldId id="4141" r:id="rId18"/>
    <p:sldId id="4142" r:id="rId19"/>
    <p:sldId id="4143" r:id="rId20"/>
    <p:sldId id="4144" r:id="rId21"/>
    <p:sldId id="4145" r:id="rId22"/>
    <p:sldId id="4146" r:id="rId23"/>
    <p:sldId id="4135" r:id="rId24"/>
    <p:sldId id="4147" r:id="rId25"/>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5FFE"/>
    <a:srgbClr val="444444"/>
    <a:srgbClr val="000000"/>
    <a:srgbClr val="FAFAFA"/>
    <a:srgbClr val="FAF8FB"/>
    <a:srgbClr val="E2ECF1"/>
    <a:srgbClr val="F1F6F8"/>
    <a:srgbClr val="DBE9F0"/>
    <a:srgbClr val="073B4C"/>
    <a:srgbClr val="ECF3F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93130B-5870-2492-2201-BA4FE097FDED}" v="70" vWet="71" dt="2024-05-21T07:48:35.391"/>
    <p1510:client id="{D3D6596B-CDD4-40A9-B4A9-0D0A2A370C8D}" v="383" dt="2024-05-21T11:45:13.491"/>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Kiểu Có chủ đề 2 - Màu chủ đề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Kiểu Sáng 2 - Màu chủ đề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5033" autoAdjust="0"/>
  </p:normalViewPr>
  <p:slideViewPr>
    <p:cSldViewPr snapToGrid="0" snapToObjects="1">
      <p:cViewPr varScale="1">
        <p:scale>
          <a:sx n="32" d="100"/>
          <a:sy n="32" d="100"/>
        </p:scale>
        <p:origin x="152" y="52"/>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30" d="100"/>
        <a:sy n="3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FB9CDDBE-E253-38C3-D127-10197736DC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a:extLst>
              <a:ext uri="{FF2B5EF4-FFF2-40B4-BE49-F238E27FC236}">
                <a16:creationId xmlns:a16="http://schemas.microsoft.com/office/drawing/2014/main" id="{BEED1270-67D1-654B-D7EB-6C8D5381CC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FDAFAC-8DAD-4C59-9954-FA7FBAC1A467}" type="datetimeFigureOut">
              <a:rPr lang="vi-VN" smtClean="0"/>
              <a:t>22/05/2024</a:t>
            </a:fld>
            <a:endParaRPr lang="vi-VN"/>
          </a:p>
        </p:txBody>
      </p:sp>
      <p:sp>
        <p:nvSpPr>
          <p:cNvPr id="4" name="Chỗ dành sẵn cho Chân trang 3">
            <a:extLst>
              <a:ext uri="{FF2B5EF4-FFF2-40B4-BE49-F238E27FC236}">
                <a16:creationId xmlns:a16="http://schemas.microsoft.com/office/drawing/2014/main" id="{D8A39C99-6FFF-7449-9267-D7AA887F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Chỗ dành sẵn cho Số hiệu Bản chiếu 4">
            <a:extLst>
              <a:ext uri="{FF2B5EF4-FFF2-40B4-BE49-F238E27FC236}">
                <a16:creationId xmlns:a16="http://schemas.microsoft.com/office/drawing/2014/main" id="{CFFF62A6-E475-7EB6-BFD0-C4C5AA35BE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B1E59-2A32-4879-A959-0AE35F81D253}" type="slidenum">
              <a:rPr lang="vi-VN" smtClean="0"/>
              <a:t>‹#›</a:t>
            </a:fld>
            <a:endParaRPr lang="vi-VN"/>
          </a:p>
        </p:txBody>
      </p:sp>
    </p:spTree>
    <p:extLst>
      <p:ext uri="{BB962C8B-B14F-4D97-AF65-F5344CB8AC3E}">
        <p14:creationId xmlns:p14="http://schemas.microsoft.com/office/powerpoint/2010/main" val="3358307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uli Light" panose="02000303000000000000" pitchFamily="2" charset="77"/>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uli Light" panose="02000303000000000000" pitchFamily="2" charset="77"/>
              </a:defRPr>
            </a:lvl1pPr>
          </a:lstStyle>
          <a:p>
            <a:fld id="{EFC10EE1-B198-C942-8235-326C972CBB30}" type="datetimeFigureOut">
              <a:rPr lang="en-US" smtClean="0"/>
              <a:pPr/>
              <a:t>5/22/2024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uli Light" panose="02000303000000000000" pitchFamily="2" charset="77"/>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uli Light" panose="02000303000000000000" pitchFamily="2" charset="77"/>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hf hdr="0" ftr="0" dt="0"/>
  <p:notesStyle>
    <a:lvl1pPr marL="0" algn="l" defTabSz="914217" rtl="0" eaLnBrk="1" latinLnBrk="0" hangingPunct="1">
      <a:defRPr sz="2400" b="0" i="0" kern="1200">
        <a:solidFill>
          <a:schemeClr val="tx1"/>
        </a:solidFill>
        <a:latin typeface="Muli Light" panose="02000303000000000000" pitchFamily="2" charset="77"/>
        <a:ea typeface="+mn-ea"/>
        <a:cs typeface="+mn-cs"/>
      </a:defRPr>
    </a:lvl1pPr>
    <a:lvl2pPr marL="914217" algn="l" defTabSz="914217" rtl="0" eaLnBrk="1" latinLnBrk="0" hangingPunct="1">
      <a:defRPr sz="2400" b="0" i="0" kern="1200">
        <a:solidFill>
          <a:schemeClr val="tx1"/>
        </a:solidFill>
        <a:latin typeface="Muli Light" panose="02000303000000000000" pitchFamily="2" charset="77"/>
        <a:ea typeface="+mn-ea"/>
        <a:cs typeface="+mn-cs"/>
      </a:defRPr>
    </a:lvl2pPr>
    <a:lvl3pPr marL="1828434" algn="l" defTabSz="914217" rtl="0" eaLnBrk="1" latinLnBrk="0" hangingPunct="1">
      <a:defRPr sz="2400" b="0" i="0" kern="1200">
        <a:solidFill>
          <a:schemeClr val="tx1"/>
        </a:solidFill>
        <a:latin typeface="Muli Light" panose="02000303000000000000" pitchFamily="2" charset="77"/>
        <a:ea typeface="+mn-ea"/>
        <a:cs typeface="+mn-cs"/>
      </a:defRPr>
    </a:lvl3pPr>
    <a:lvl4pPr marL="2742651" algn="l" defTabSz="914217" rtl="0" eaLnBrk="1" latinLnBrk="0" hangingPunct="1">
      <a:defRPr sz="2400" b="0" i="0" kern="1200">
        <a:solidFill>
          <a:schemeClr val="tx1"/>
        </a:solidFill>
        <a:latin typeface="Muli Light" panose="02000303000000000000" pitchFamily="2" charset="77"/>
        <a:ea typeface="+mn-ea"/>
        <a:cs typeface="+mn-cs"/>
      </a:defRPr>
    </a:lvl4pPr>
    <a:lvl5pPr marL="3656868" algn="l" defTabSz="914217" rtl="0" eaLnBrk="1" latinLnBrk="0" hangingPunct="1">
      <a:defRPr sz="2400" b="0" i="0" kern="1200">
        <a:solidFill>
          <a:schemeClr val="tx1"/>
        </a:solidFill>
        <a:latin typeface="Muli Light" panose="02000303000000000000" pitchFamily="2" charset="77"/>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25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8EC41417-2AD0-A340-BEDA-184CACD2A13A}"/>
              </a:ext>
            </a:extLst>
          </p:cNvPr>
          <p:cNvSpPr>
            <a:spLocks noGrp="1" noChangeAspect="1"/>
          </p:cNvSpPr>
          <p:nvPr>
            <p:ph type="pic" sz="quarter" idx="15"/>
          </p:nvPr>
        </p:nvSpPr>
        <p:spPr>
          <a:xfrm>
            <a:off x="13579049" y="4308986"/>
            <a:ext cx="2744406" cy="2744572"/>
          </a:xfrm>
          <a:prstGeom prst="ellipse">
            <a:avLst/>
          </a:prstGeom>
          <a:solidFill>
            <a:schemeClr val="bg1">
              <a:lumMod val="95000"/>
            </a:schemeClr>
          </a:solidFill>
          <a:ln>
            <a:noFill/>
          </a:ln>
          <a:effectLst>
            <a:outerShdw blurRad="889000" dist="190500" dir="5400000" sx="105000" sy="105000" algn="t" rotWithShape="0">
              <a:schemeClr val="tx2">
                <a:alpha val="5000"/>
              </a:schemeClr>
            </a:outerShdw>
          </a:effectLst>
        </p:spPr>
        <p:txBody>
          <a:bodyPr vert="horz" wrap="square" lIns="182843" tIns="91422" rIns="182843" bIns="91422" rtlCol="0" anchor="ctr">
            <a:noAutofit/>
          </a:bodyPr>
          <a:lstStyle>
            <a:lvl1pPr>
              <a:defRPr lang="en-US" sz="1200" dirty="0"/>
            </a:lvl1pPr>
          </a:lstStyle>
          <a:p>
            <a:pPr marL="0" lvl="0" indent="0" algn="ctr">
              <a:buFontTx/>
              <a:buNone/>
            </a:pPr>
            <a:endParaRPr lang="en-US" dirty="0"/>
          </a:p>
        </p:txBody>
      </p:sp>
      <p:sp>
        <p:nvSpPr>
          <p:cNvPr id="6" name="Picture Placeholder 7">
            <a:extLst>
              <a:ext uri="{FF2B5EF4-FFF2-40B4-BE49-F238E27FC236}">
                <a16:creationId xmlns:a16="http://schemas.microsoft.com/office/drawing/2014/main" id="{B03BA863-7E24-394D-A6FD-42D2A35A2D99}"/>
              </a:ext>
            </a:extLst>
          </p:cNvPr>
          <p:cNvSpPr>
            <a:spLocks noGrp="1" noChangeAspect="1"/>
          </p:cNvSpPr>
          <p:nvPr>
            <p:ph type="pic" sz="quarter" idx="16"/>
          </p:nvPr>
        </p:nvSpPr>
        <p:spPr>
          <a:xfrm>
            <a:off x="2529343" y="4308986"/>
            <a:ext cx="2744406" cy="2744572"/>
          </a:xfrm>
          <a:prstGeom prst="ellipse">
            <a:avLst/>
          </a:prstGeom>
          <a:solidFill>
            <a:schemeClr val="bg1">
              <a:lumMod val="95000"/>
            </a:schemeClr>
          </a:solidFill>
          <a:ln>
            <a:noFill/>
          </a:ln>
          <a:effectLst>
            <a:outerShdw blurRad="889000" dist="190500" dir="5400000" sx="105000" sy="105000" algn="t" rotWithShape="0">
              <a:schemeClr val="tx2">
                <a:alpha val="5000"/>
              </a:schemeClr>
            </a:outerShdw>
          </a:effectLst>
        </p:spPr>
        <p:txBody>
          <a:bodyPr vert="horz" wrap="square" lIns="182843" tIns="91422" rIns="182843" bIns="91422" rtlCol="0" anchor="ctr">
            <a:noAutofit/>
          </a:bodyPr>
          <a:lstStyle>
            <a:lvl1pPr>
              <a:defRPr lang="en-US" sz="1200" dirty="0"/>
            </a:lvl1pPr>
          </a:lstStyle>
          <a:p>
            <a:pPr marL="0" lvl="0" indent="0" algn="ctr">
              <a:buFontTx/>
              <a:buNone/>
            </a:pPr>
            <a:endParaRPr lang="en-US" dirty="0"/>
          </a:p>
        </p:txBody>
      </p:sp>
      <p:sp>
        <p:nvSpPr>
          <p:cNvPr id="7" name="Picture Placeholder 7">
            <a:extLst>
              <a:ext uri="{FF2B5EF4-FFF2-40B4-BE49-F238E27FC236}">
                <a16:creationId xmlns:a16="http://schemas.microsoft.com/office/drawing/2014/main" id="{B33CB203-AC83-024A-A409-F7800B8AD366}"/>
              </a:ext>
            </a:extLst>
          </p:cNvPr>
          <p:cNvSpPr>
            <a:spLocks noGrp="1" noChangeAspect="1"/>
          </p:cNvSpPr>
          <p:nvPr>
            <p:ph type="pic" sz="quarter" idx="17"/>
          </p:nvPr>
        </p:nvSpPr>
        <p:spPr>
          <a:xfrm>
            <a:off x="8054196" y="4308986"/>
            <a:ext cx="2744406" cy="2744572"/>
          </a:xfrm>
          <a:prstGeom prst="ellipse">
            <a:avLst/>
          </a:prstGeom>
          <a:solidFill>
            <a:schemeClr val="bg1">
              <a:lumMod val="95000"/>
            </a:schemeClr>
          </a:solidFill>
          <a:ln>
            <a:noFill/>
          </a:ln>
          <a:effectLst>
            <a:outerShdw blurRad="889000" dist="190500" dir="5400000" sx="105000" sy="105000" algn="t" rotWithShape="0">
              <a:schemeClr val="tx2">
                <a:alpha val="5000"/>
              </a:schemeClr>
            </a:outerShdw>
          </a:effectLst>
        </p:spPr>
        <p:txBody>
          <a:bodyPr vert="horz" wrap="square" lIns="182843" tIns="91422" rIns="182843" bIns="91422" rtlCol="0" anchor="ctr">
            <a:noAutofit/>
          </a:bodyPr>
          <a:lstStyle>
            <a:lvl1pPr>
              <a:defRPr lang="en-US" sz="1200" dirty="0"/>
            </a:lvl1pPr>
          </a:lstStyle>
          <a:p>
            <a:pPr marL="0" lvl="0" indent="0" algn="ctr">
              <a:buFontTx/>
              <a:buNone/>
            </a:pPr>
            <a:endParaRPr lang="en-US" dirty="0"/>
          </a:p>
        </p:txBody>
      </p:sp>
      <p:sp>
        <p:nvSpPr>
          <p:cNvPr id="12" name="Picture Placeholder 7">
            <a:extLst>
              <a:ext uri="{FF2B5EF4-FFF2-40B4-BE49-F238E27FC236}">
                <a16:creationId xmlns:a16="http://schemas.microsoft.com/office/drawing/2014/main" id="{D0FA7ABC-F5C8-7C4C-AAE9-9E296405EF3D}"/>
              </a:ext>
            </a:extLst>
          </p:cNvPr>
          <p:cNvSpPr>
            <a:spLocks noGrp="1" noChangeAspect="1"/>
          </p:cNvSpPr>
          <p:nvPr>
            <p:ph type="pic" sz="quarter" idx="18"/>
          </p:nvPr>
        </p:nvSpPr>
        <p:spPr>
          <a:xfrm>
            <a:off x="19103901" y="4308986"/>
            <a:ext cx="2744406" cy="2744572"/>
          </a:xfrm>
          <a:prstGeom prst="ellipse">
            <a:avLst/>
          </a:prstGeom>
          <a:solidFill>
            <a:schemeClr val="bg1">
              <a:lumMod val="95000"/>
            </a:schemeClr>
          </a:solidFill>
          <a:ln>
            <a:noFill/>
          </a:ln>
          <a:effectLst>
            <a:outerShdw blurRad="889000" dist="190500" dir="5400000" sx="105000" sy="105000" algn="t" rotWithShape="0">
              <a:schemeClr val="tx2">
                <a:alpha val="5000"/>
              </a:schemeClr>
            </a:outerShdw>
          </a:effectLst>
        </p:spPr>
        <p:txBody>
          <a:bodyPr vert="horz" wrap="square" lIns="182843" tIns="91422" rIns="182843" bIns="91422" rtlCol="0" anchor="ctr">
            <a:noAutofit/>
          </a:bodyPr>
          <a:lstStyle>
            <a:lvl1pPr>
              <a:defRPr lang="en-US" sz="1200" dirty="0"/>
            </a:lvl1pPr>
          </a:lstStyle>
          <a:p>
            <a:pPr marL="0" lvl="0" indent="0" algn="ctr">
              <a:buFontTx/>
              <a:buNone/>
            </a:pPr>
            <a:endParaRPr lang="en-US" dirty="0"/>
          </a:p>
        </p:txBody>
      </p:sp>
    </p:spTree>
    <p:extLst>
      <p:ext uri="{BB962C8B-B14F-4D97-AF65-F5344CB8AC3E}">
        <p14:creationId xmlns:p14="http://schemas.microsoft.com/office/powerpoint/2010/main" val="4236462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ne Mockup">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E634F47A-1118-924D-B2B7-041EFBEE585A}"/>
              </a:ext>
            </a:extLst>
          </p:cNvPr>
          <p:cNvSpPr>
            <a:spLocks noGrp="1" noChangeAspect="1"/>
          </p:cNvSpPr>
          <p:nvPr>
            <p:ph type="pic" sz="quarter" idx="13"/>
          </p:nvPr>
        </p:nvSpPr>
        <p:spPr>
          <a:xfrm>
            <a:off x="3053292" y="4182534"/>
            <a:ext cx="3465524" cy="7530055"/>
          </a:xfrm>
          <a:prstGeom prst="rect">
            <a:avLst/>
          </a:prstGeom>
          <a:solidFill>
            <a:schemeClr val="bg1">
              <a:lumMod val="95000"/>
            </a:schemeClr>
          </a:solidFill>
          <a:ln>
            <a:noFill/>
          </a:ln>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
        <p:nvSpPr>
          <p:cNvPr id="8" name="Picture Placeholder 7">
            <a:extLst>
              <a:ext uri="{FF2B5EF4-FFF2-40B4-BE49-F238E27FC236}">
                <a16:creationId xmlns:a16="http://schemas.microsoft.com/office/drawing/2014/main" id="{F614AB41-CCD1-D348-A47D-6182C900B64E}"/>
              </a:ext>
            </a:extLst>
          </p:cNvPr>
          <p:cNvSpPr>
            <a:spLocks noGrp="1" noChangeAspect="1"/>
          </p:cNvSpPr>
          <p:nvPr>
            <p:ph type="pic" sz="quarter" idx="12"/>
          </p:nvPr>
        </p:nvSpPr>
        <p:spPr>
          <a:xfrm>
            <a:off x="6349181" y="3677067"/>
            <a:ext cx="4150156" cy="9017655"/>
          </a:xfrm>
          <a:prstGeom prst="rect">
            <a:avLst/>
          </a:prstGeom>
          <a:solidFill>
            <a:schemeClr val="bg1">
              <a:lumMod val="95000"/>
            </a:schemeClr>
          </a:solidFill>
          <a:ln>
            <a:noFill/>
          </a:ln>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Tree>
    <p:extLst>
      <p:ext uri="{BB962C8B-B14F-4D97-AF65-F5344CB8AC3E}">
        <p14:creationId xmlns:p14="http://schemas.microsoft.com/office/powerpoint/2010/main" val="1003720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14AB41-CCD1-D348-A47D-6182C900B64E}"/>
              </a:ext>
            </a:extLst>
          </p:cNvPr>
          <p:cNvSpPr>
            <a:spLocks noGrp="1" noChangeAspect="1"/>
          </p:cNvSpPr>
          <p:nvPr>
            <p:ph type="pic" sz="quarter" idx="12"/>
          </p:nvPr>
        </p:nvSpPr>
        <p:spPr>
          <a:xfrm>
            <a:off x="2756924" y="5010259"/>
            <a:ext cx="8075650" cy="5122483"/>
          </a:xfrm>
          <a:prstGeom prst="rect">
            <a:avLst/>
          </a:prstGeom>
          <a:solidFill>
            <a:schemeClr val="bg1">
              <a:lumMod val="95000"/>
            </a:schemeClr>
          </a:solidFill>
          <a:ln>
            <a:noFill/>
          </a:ln>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Tree>
    <p:extLst>
      <p:ext uri="{BB962C8B-B14F-4D97-AF65-F5344CB8AC3E}">
        <p14:creationId xmlns:p14="http://schemas.microsoft.com/office/powerpoint/2010/main" val="990196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ktop Mockup">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14AB41-CCD1-D348-A47D-6182C900B64E}"/>
              </a:ext>
            </a:extLst>
          </p:cNvPr>
          <p:cNvSpPr>
            <a:spLocks noGrp="1"/>
          </p:cNvSpPr>
          <p:nvPr>
            <p:ph type="pic" sz="quarter" idx="12"/>
          </p:nvPr>
        </p:nvSpPr>
        <p:spPr>
          <a:xfrm>
            <a:off x="2213644" y="4563084"/>
            <a:ext cx="8913288" cy="5058368"/>
          </a:xfrm>
          <a:prstGeom prst="rect">
            <a:avLst/>
          </a:prstGeom>
          <a:solidFill>
            <a:schemeClr val="bg1">
              <a:lumMod val="95000"/>
            </a:schemeClr>
          </a:solidFill>
          <a:ln>
            <a:noFill/>
          </a:ln>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Tree>
    <p:extLst>
      <p:ext uri="{BB962C8B-B14F-4D97-AF65-F5344CB8AC3E}">
        <p14:creationId xmlns:p14="http://schemas.microsoft.com/office/powerpoint/2010/main" val="297151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D291B7-F172-0F41-ADA3-D84BDDA159B4}"/>
              </a:ext>
            </a:extLst>
          </p:cNvPr>
          <p:cNvSpPr/>
          <p:nvPr userDrawn="1"/>
        </p:nvSpPr>
        <p:spPr>
          <a:xfrm>
            <a:off x="22148800" y="643467"/>
            <a:ext cx="846667" cy="76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uli Light" panose="02000303000000000000" pitchFamily="2" charset="77"/>
            </a:endParaRPr>
          </a:p>
        </p:txBody>
      </p:sp>
      <p:sp>
        <p:nvSpPr>
          <p:cNvPr id="4" name="Picture Placeholder 3">
            <a:extLst>
              <a:ext uri="{FF2B5EF4-FFF2-40B4-BE49-F238E27FC236}">
                <a16:creationId xmlns:a16="http://schemas.microsoft.com/office/drawing/2014/main" id="{0CA9442D-B69A-664F-9323-1C0A8BC0388B}"/>
              </a:ext>
            </a:extLst>
          </p:cNvPr>
          <p:cNvSpPr>
            <a:spLocks noGrp="1"/>
          </p:cNvSpPr>
          <p:nvPr>
            <p:ph type="pic" sz="quarter" idx="10"/>
          </p:nvPr>
        </p:nvSpPr>
        <p:spPr>
          <a:xfrm>
            <a:off x="1" y="0"/>
            <a:ext cx="24377650" cy="13716000"/>
          </a:xfrm>
          <a:prstGeom prst="rect">
            <a:avLst/>
          </a:prstGeom>
          <a:solidFill>
            <a:schemeClr val="bg1">
              <a:lumMod val="95000"/>
            </a:schemeClr>
          </a:solidFill>
          <a:ln>
            <a:noFill/>
          </a:ln>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Tree>
    <p:extLst>
      <p:ext uri="{BB962C8B-B14F-4D97-AF65-F5344CB8AC3E}">
        <p14:creationId xmlns:p14="http://schemas.microsoft.com/office/powerpoint/2010/main" val="2771269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E71D4D1-9262-A741-941B-D8AB7E2A77DB}"/>
              </a:ext>
            </a:extLst>
          </p:cNvPr>
          <p:cNvSpPr>
            <a:spLocks noGrp="1"/>
          </p:cNvSpPr>
          <p:nvPr>
            <p:ph type="pic" sz="quarter" idx="10"/>
          </p:nvPr>
        </p:nvSpPr>
        <p:spPr>
          <a:xfrm>
            <a:off x="2364107" y="3169918"/>
            <a:ext cx="9824719" cy="7376160"/>
          </a:xfrm>
          <a:custGeom>
            <a:avLst/>
            <a:gdLst>
              <a:gd name="connsiteX0" fmla="*/ 295709 w 9824719"/>
              <a:gd name="connsiteY0" fmla="*/ 0 h 7376160"/>
              <a:gd name="connsiteX1" fmla="*/ 9824719 w 9824719"/>
              <a:gd name="connsiteY1" fmla="*/ 0 h 7376160"/>
              <a:gd name="connsiteX2" fmla="*/ 9824719 w 9824719"/>
              <a:gd name="connsiteY2" fmla="*/ 7376160 h 7376160"/>
              <a:gd name="connsiteX3" fmla="*/ 295709 w 9824719"/>
              <a:gd name="connsiteY3" fmla="*/ 7376160 h 7376160"/>
              <a:gd name="connsiteX4" fmla="*/ 0 w 9824719"/>
              <a:gd name="connsiteY4" fmla="*/ 7080450 h 7376160"/>
              <a:gd name="connsiteX5" fmla="*/ 0 w 9824719"/>
              <a:gd name="connsiteY5" fmla="*/ 295710 h 7376160"/>
              <a:gd name="connsiteX6" fmla="*/ 295709 w 9824719"/>
              <a:gd name="connsiteY6" fmla="*/ 0 h 737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24719" h="7376160">
                <a:moveTo>
                  <a:pt x="295709" y="0"/>
                </a:moveTo>
                <a:lnTo>
                  <a:pt x="9824719" y="0"/>
                </a:lnTo>
                <a:lnTo>
                  <a:pt x="9824719" y="7376160"/>
                </a:lnTo>
                <a:lnTo>
                  <a:pt x="295709" y="7376160"/>
                </a:lnTo>
                <a:cubicBezTo>
                  <a:pt x="132393" y="7376160"/>
                  <a:pt x="0" y="7243766"/>
                  <a:pt x="0" y="7080450"/>
                </a:cubicBezTo>
                <a:lnTo>
                  <a:pt x="0" y="295710"/>
                </a:lnTo>
                <a:cubicBezTo>
                  <a:pt x="0" y="132394"/>
                  <a:pt x="132393" y="0"/>
                  <a:pt x="295709" y="0"/>
                </a:cubicBezTo>
                <a:close/>
              </a:path>
            </a:pathLst>
          </a:custGeom>
          <a:solidFill>
            <a:schemeClr val="bg1">
              <a:lumMod val="95000"/>
            </a:schemeClr>
          </a:solidFill>
          <a:ln>
            <a:noFill/>
          </a:ln>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Tree>
    <p:extLst>
      <p:ext uri="{BB962C8B-B14F-4D97-AF65-F5344CB8AC3E}">
        <p14:creationId xmlns:p14="http://schemas.microsoft.com/office/powerpoint/2010/main" val="1759747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e Proble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9DC35B3-8E85-124C-947D-FAC7DB4DD838}"/>
              </a:ext>
            </a:extLst>
          </p:cNvPr>
          <p:cNvSpPr>
            <a:spLocks noGrp="1"/>
          </p:cNvSpPr>
          <p:nvPr>
            <p:ph type="pic" sz="quarter" idx="10"/>
          </p:nvPr>
        </p:nvSpPr>
        <p:spPr>
          <a:xfrm>
            <a:off x="-1" y="3239589"/>
            <a:ext cx="11262145" cy="10476411"/>
          </a:xfrm>
          <a:custGeom>
            <a:avLst/>
            <a:gdLst>
              <a:gd name="connsiteX0" fmla="*/ 5055207 w 10110652"/>
              <a:gd name="connsiteY0" fmla="*/ 0 h 9405255"/>
              <a:gd name="connsiteX1" fmla="*/ 5055404 w 10110652"/>
              <a:gd name="connsiteY1" fmla="*/ 0 h 9405255"/>
              <a:gd name="connsiteX2" fmla="*/ 5315473 w 10110652"/>
              <a:gd name="connsiteY2" fmla="*/ 6576 h 9405255"/>
              <a:gd name="connsiteX3" fmla="*/ 10110652 w 10110652"/>
              <a:gd name="connsiteY3" fmla="*/ 5055323 h 9405255"/>
              <a:gd name="connsiteX4" fmla="*/ 10110651 w 10110652"/>
              <a:gd name="connsiteY4" fmla="*/ 9405255 h 9405255"/>
              <a:gd name="connsiteX5" fmla="*/ 0 w 10110652"/>
              <a:gd name="connsiteY5" fmla="*/ 9405255 h 9405255"/>
              <a:gd name="connsiteX6" fmla="*/ 0 w 10110652"/>
              <a:gd name="connsiteY6" fmla="*/ 5055322 h 9405255"/>
              <a:gd name="connsiteX7" fmla="*/ 4795180 w 10110652"/>
              <a:gd name="connsiteY7" fmla="*/ 6575 h 94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10652" h="9405255">
                <a:moveTo>
                  <a:pt x="5055207" y="0"/>
                </a:moveTo>
                <a:lnTo>
                  <a:pt x="5055404" y="0"/>
                </a:lnTo>
                <a:lnTo>
                  <a:pt x="5315473" y="6576"/>
                </a:lnTo>
                <a:cubicBezTo>
                  <a:pt x="7986554" y="141973"/>
                  <a:pt x="10110652" y="2350594"/>
                  <a:pt x="10110652" y="5055323"/>
                </a:cubicBezTo>
                <a:lnTo>
                  <a:pt x="10110651" y="9405255"/>
                </a:lnTo>
                <a:lnTo>
                  <a:pt x="0" y="9405255"/>
                </a:lnTo>
                <a:lnTo>
                  <a:pt x="0" y="5055322"/>
                </a:lnTo>
                <a:cubicBezTo>
                  <a:pt x="0" y="2350593"/>
                  <a:pt x="2124099" y="141972"/>
                  <a:pt x="4795180" y="6575"/>
                </a:cubicBezTo>
                <a:close/>
              </a:path>
            </a:pathLst>
          </a:custGeom>
          <a:solidFill>
            <a:schemeClr val="bg1">
              <a:lumMod val="95000"/>
            </a:schemeClr>
          </a:solidFill>
          <a:ln>
            <a:noFill/>
          </a:ln>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Tree>
    <p:extLst>
      <p:ext uri="{BB962C8B-B14F-4D97-AF65-F5344CB8AC3E}">
        <p14:creationId xmlns:p14="http://schemas.microsoft.com/office/powerpoint/2010/main" val="793066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C207DBE-44B5-F443-B90A-54CDD68C16A7}"/>
              </a:ext>
            </a:extLst>
          </p:cNvPr>
          <p:cNvSpPr>
            <a:spLocks noGrp="1"/>
          </p:cNvSpPr>
          <p:nvPr>
            <p:ph type="pic" sz="quarter" idx="11"/>
          </p:nvPr>
        </p:nvSpPr>
        <p:spPr>
          <a:xfrm>
            <a:off x="13115505" y="3239589"/>
            <a:ext cx="11262145" cy="10476411"/>
          </a:xfrm>
          <a:custGeom>
            <a:avLst/>
            <a:gdLst>
              <a:gd name="connsiteX0" fmla="*/ 5055207 w 10110652"/>
              <a:gd name="connsiteY0" fmla="*/ 0 h 9405255"/>
              <a:gd name="connsiteX1" fmla="*/ 5055404 w 10110652"/>
              <a:gd name="connsiteY1" fmla="*/ 0 h 9405255"/>
              <a:gd name="connsiteX2" fmla="*/ 5315473 w 10110652"/>
              <a:gd name="connsiteY2" fmla="*/ 6576 h 9405255"/>
              <a:gd name="connsiteX3" fmla="*/ 10110652 w 10110652"/>
              <a:gd name="connsiteY3" fmla="*/ 5055323 h 9405255"/>
              <a:gd name="connsiteX4" fmla="*/ 10110651 w 10110652"/>
              <a:gd name="connsiteY4" fmla="*/ 9405255 h 9405255"/>
              <a:gd name="connsiteX5" fmla="*/ 0 w 10110652"/>
              <a:gd name="connsiteY5" fmla="*/ 9405255 h 9405255"/>
              <a:gd name="connsiteX6" fmla="*/ 0 w 10110652"/>
              <a:gd name="connsiteY6" fmla="*/ 5055322 h 9405255"/>
              <a:gd name="connsiteX7" fmla="*/ 4795180 w 10110652"/>
              <a:gd name="connsiteY7" fmla="*/ 6575 h 94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10652" h="9405255">
                <a:moveTo>
                  <a:pt x="5055207" y="0"/>
                </a:moveTo>
                <a:lnTo>
                  <a:pt x="5055404" y="0"/>
                </a:lnTo>
                <a:lnTo>
                  <a:pt x="5315473" y="6576"/>
                </a:lnTo>
                <a:cubicBezTo>
                  <a:pt x="7986554" y="141973"/>
                  <a:pt x="10110652" y="2350594"/>
                  <a:pt x="10110652" y="5055323"/>
                </a:cubicBezTo>
                <a:lnTo>
                  <a:pt x="10110651" y="9405255"/>
                </a:lnTo>
                <a:lnTo>
                  <a:pt x="0" y="9405255"/>
                </a:lnTo>
                <a:lnTo>
                  <a:pt x="0" y="5055322"/>
                </a:lnTo>
                <a:cubicBezTo>
                  <a:pt x="0" y="2350593"/>
                  <a:pt x="2124099" y="141972"/>
                  <a:pt x="4795180" y="6575"/>
                </a:cubicBezTo>
                <a:close/>
              </a:path>
            </a:pathLst>
          </a:custGeom>
          <a:solidFill>
            <a:schemeClr val="bg1">
              <a:lumMod val="95000"/>
            </a:schemeClr>
          </a:solidFill>
          <a:ln>
            <a:noFill/>
          </a:ln>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Tree>
    <p:extLst>
      <p:ext uri="{BB962C8B-B14F-4D97-AF65-F5344CB8AC3E}">
        <p14:creationId xmlns:p14="http://schemas.microsoft.com/office/powerpoint/2010/main" val="25047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ent Trend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AE85F94-C80F-DA4F-A563-7AA5F111E4DA}"/>
              </a:ext>
            </a:extLst>
          </p:cNvPr>
          <p:cNvSpPr>
            <a:spLocks noGrp="1"/>
          </p:cNvSpPr>
          <p:nvPr>
            <p:ph type="pic" sz="quarter" idx="10"/>
          </p:nvPr>
        </p:nvSpPr>
        <p:spPr>
          <a:xfrm>
            <a:off x="1520826" y="3572543"/>
            <a:ext cx="6367207" cy="8849832"/>
          </a:xfrm>
          <a:custGeom>
            <a:avLst/>
            <a:gdLst>
              <a:gd name="connsiteX0" fmla="*/ 289644 w 6367207"/>
              <a:gd name="connsiteY0" fmla="*/ 0 h 8849832"/>
              <a:gd name="connsiteX1" fmla="*/ 6077563 w 6367207"/>
              <a:gd name="connsiteY1" fmla="*/ 0 h 8849832"/>
              <a:gd name="connsiteX2" fmla="*/ 6367207 w 6367207"/>
              <a:gd name="connsiteY2" fmla="*/ 289644 h 8849832"/>
              <a:gd name="connsiteX3" fmla="*/ 6367207 w 6367207"/>
              <a:gd name="connsiteY3" fmla="*/ 8560188 h 8849832"/>
              <a:gd name="connsiteX4" fmla="*/ 6077563 w 6367207"/>
              <a:gd name="connsiteY4" fmla="*/ 8849832 h 8849832"/>
              <a:gd name="connsiteX5" fmla="*/ 289644 w 6367207"/>
              <a:gd name="connsiteY5" fmla="*/ 8849832 h 8849832"/>
              <a:gd name="connsiteX6" fmla="*/ 0 w 6367207"/>
              <a:gd name="connsiteY6" fmla="*/ 8560188 h 8849832"/>
              <a:gd name="connsiteX7" fmla="*/ 0 w 6367207"/>
              <a:gd name="connsiteY7" fmla="*/ 289644 h 8849832"/>
              <a:gd name="connsiteX8" fmla="*/ 289644 w 6367207"/>
              <a:gd name="connsiteY8" fmla="*/ 0 h 884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7207" h="8849832">
                <a:moveTo>
                  <a:pt x="289644" y="0"/>
                </a:moveTo>
                <a:lnTo>
                  <a:pt x="6077563" y="0"/>
                </a:lnTo>
                <a:cubicBezTo>
                  <a:pt x="6237529" y="0"/>
                  <a:pt x="6367207" y="129678"/>
                  <a:pt x="6367207" y="289644"/>
                </a:cubicBezTo>
                <a:lnTo>
                  <a:pt x="6367207" y="8560188"/>
                </a:lnTo>
                <a:cubicBezTo>
                  <a:pt x="6367207" y="8720154"/>
                  <a:pt x="6237529" y="8849832"/>
                  <a:pt x="6077563" y="8849832"/>
                </a:cubicBezTo>
                <a:lnTo>
                  <a:pt x="289644" y="8849832"/>
                </a:lnTo>
                <a:cubicBezTo>
                  <a:pt x="129678" y="8849832"/>
                  <a:pt x="0" y="8720154"/>
                  <a:pt x="0" y="8560188"/>
                </a:cubicBezTo>
                <a:lnTo>
                  <a:pt x="0" y="289644"/>
                </a:lnTo>
                <a:cubicBezTo>
                  <a:pt x="0" y="129678"/>
                  <a:pt x="129678" y="0"/>
                  <a:pt x="289644" y="0"/>
                </a:cubicBezTo>
                <a:close/>
              </a:path>
            </a:pathLst>
          </a:custGeom>
          <a:solidFill>
            <a:schemeClr val="bg1">
              <a:lumMod val="95000"/>
            </a:schemeClr>
          </a:solidFill>
          <a:ln>
            <a:noFill/>
          </a:ln>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
        <p:nvSpPr>
          <p:cNvPr id="12" name="Picture Placeholder 11">
            <a:extLst>
              <a:ext uri="{FF2B5EF4-FFF2-40B4-BE49-F238E27FC236}">
                <a16:creationId xmlns:a16="http://schemas.microsoft.com/office/drawing/2014/main" id="{699E43EC-AC63-2941-9AFD-4DA9B24A0D1E}"/>
              </a:ext>
            </a:extLst>
          </p:cNvPr>
          <p:cNvSpPr>
            <a:spLocks noGrp="1"/>
          </p:cNvSpPr>
          <p:nvPr>
            <p:ph type="pic" sz="quarter" idx="11"/>
          </p:nvPr>
        </p:nvSpPr>
        <p:spPr>
          <a:xfrm>
            <a:off x="9005222" y="3572543"/>
            <a:ext cx="6367207" cy="8849832"/>
          </a:xfrm>
          <a:custGeom>
            <a:avLst/>
            <a:gdLst>
              <a:gd name="connsiteX0" fmla="*/ 289644 w 6367207"/>
              <a:gd name="connsiteY0" fmla="*/ 0 h 8849832"/>
              <a:gd name="connsiteX1" fmla="*/ 6077563 w 6367207"/>
              <a:gd name="connsiteY1" fmla="*/ 0 h 8849832"/>
              <a:gd name="connsiteX2" fmla="*/ 6367207 w 6367207"/>
              <a:gd name="connsiteY2" fmla="*/ 289644 h 8849832"/>
              <a:gd name="connsiteX3" fmla="*/ 6367207 w 6367207"/>
              <a:gd name="connsiteY3" fmla="*/ 8560188 h 8849832"/>
              <a:gd name="connsiteX4" fmla="*/ 6077563 w 6367207"/>
              <a:gd name="connsiteY4" fmla="*/ 8849832 h 8849832"/>
              <a:gd name="connsiteX5" fmla="*/ 289644 w 6367207"/>
              <a:gd name="connsiteY5" fmla="*/ 8849832 h 8849832"/>
              <a:gd name="connsiteX6" fmla="*/ 0 w 6367207"/>
              <a:gd name="connsiteY6" fmla="*/ 8560188 h 8849832"/>
              <a:gd name="connsiteX7" fmla="*/ 0 w 6367207"/>
              <a:gd name="connsiteY7" fmla="*/ 289644 h 8849832"/>
              <a:gd name="connsiteX8" fmla="*/ 289644 w 6367207"/>
              <a:gd name="connsiteY8" fmla="*/ 0 h 884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7207" h="8849832">
                <a:moveTo>
                  <a:pt x="289644" y="0"/>
                </a:moveTo>
                <a:lnTo>
                  <a:pt x="6077563" y="0"/>
                </a:lnTo>
                <a:cubicBezTo>
                  <a:pt x="6237529" y="0"/>
                  <a:pt x="6367207" y="129678"/>
                  <a:pt x="6367207" y="289644"/>
                </a:cubicBezTo>
                <a:lnTo>
                  <a:pt x="6367207" y="8560188"/>
                </a:lnTo>
                <a:cubicBezTo>
                  <a:pt x="6367207" y="8720154"/>
                  <a:pt x="6237529" y="8849832"/>
                  <a:pt x="6077563" y="8849832"/>
                </a:cubicBezTo>
                <a:lnTo>
                  <a:pt x="289644" y="8849832"/>
                </a:lnTo>
                <a:cubicBezTo>
                  <a:pt x="129678" y="8849832"/>
                  <a:pt x="0" y="8720154"/>
                  <a:pt x="0" y="8560188"/>
                </a:cubicBezTo>
                <a:lnTo>
                  <a:pt x="0" y="289644"/>
                </a:lnTo>
                <a:cubicBezTo>
                  <a:pt x="0" y="129678"/>
                  <a:pt x="129678" y="0"/>
                  <a:pt x="289644" y="0"/>
                </a:cubicBezTo>
                <a:close/>
              </a:path>
            </a:pathLst>
          </a:custGeom>
          <a:solidFill>
            <a:schemeClr val="bg1">
              <a:lumMod val="95000"/>
            </a:schemeClr>
          </a:solidFill>
          <a:ln>
            <a:noFill/>
          </a:ln>
          <a:effectLst>
            <a:outerShdw blurRad="889000" dist="190500" dir="5400000" sx="105000" sy="105000" algn="ctr" rotWithShape="0">
              <a:schemeClr val="tx2">
                <a:alpha val="5000"/>
              </a:schemeClr>
            </a:outerShdw>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
        <p:nvSpPr>
          <p:cNvPr id="11" name="Picture Placeholder 10">
            <a:extLst>
              <a:ext uri="{FF2B5EF4-FFF2-40B4-BE49-F238E27FC236}">
                <a16:creationId xmlns:a16="http://schemas.microsoft.com/office/drawing/2014/main" id="{659AE643-5CBC-CF41-98B2-2937112BA0EC}"/>
              </a:ext>
            </a:extLst>
          </p:cNvPr>
          <p:cNvSpPr>
            <a:spLocks noGrp="1"/>
          </p:cNvSpPr>
          <p:nvPr>
            <p:ph type="pic" sz="quarter" idx="12"/>
          </p:nvPr>
        </p:nvSpPr>
        <p:spPr>
          <a:xfrm>
            <a:off x="16489618" y="3572543"/>
            <a:ext cx="6367206" cy="8849832"/>
          </a:xfrm>
          <a:custGeom>
            <a:avLst/>
            <a:gdLst>
              <a:gd name="connsiteX0" fmla="*/ 289644 w 6367206"/>
              <a:gd name="connsiteY0" fmla="*/ 0 h 8849832"/>
              <a:gd name="connsiteX1" fmla="*/ 6077562 w 6367206"/>
              <a:gd name="connsiteY1" fmla="*/ 0 h 8849832"/>
              <a:gd name="connsiteX2" fmla="*/ 6367206 w 6367206"/>
              <a:gd name="connsiteY2" fmla="*/ 289644 h 8849832"/>
              <a:gd name="connsiteX3" fmla="*/ 6367206 w 6367206"/>
              <a:gd name="connsiteY3" fmla="*/ 8560188 h 8849832"/>
              <a:gd name="connsiteX4" fmla="*/ 6077562 w 6367206"/>
              <a:gd name="connsiteY4" fmla="*/ 8849832 h 8849832"/>
              <a:gd name="connsiteX5" fmla="*/ 289644 w 6367206"/>
              <a:gd name="connsiteY5" fmla="*/ 8849832 h 8849832"/>
              <a:gd name="connsiteX6" fmla="*/ 0 w 6367206"/>
              <a:gd name="connsiteY6" fmla="*/ 8560188 h 8849832"/>
              <a:gd name="connsiteX7" fmla="*/ 0 w 6367206"/>
              <a:gd name="connsiteY7" fmla="*/ 289644 h 8849832"/>
              <a:gd name="connsiteX8" fmla="*/ 289644 w 6367206"/>
              <a:gd name="connsiteY8" fmla="*/ 0 h 884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7206" h="8849832">
                <a:moveTo>
                  <a:pt x="289644" y="0"/>
                </a:moveTo>
                <a:lnTo>
                  <a:pt x="6077562" y="0"/>
                </a:lnTo>
                <a:cubicBezTo>
                  <a:pt x="6237530" y="0"/>
                  <a:pt x="6367206" y="129678"/>
                  <a:pt x="6367206" y="289644"/>
                </a:cubicBezTo>
                <a:lnTo>
                  <a:pt x="6367206" y="8560188"/>
                </a:lnTo>
                <a:cubicBezTo>
                  <a:pt x="6367206" y="8720154"/>
                  <a:pt x="6237530" y="8849832"/>
                  <a:pt x="6077562" y="8849832"/>
                </a:cubicBezTo>
                <a:lnTo>
                  <a:pt x="289644" y="8849832"/>
                </a:lnTo>
                <a:cubicBezTo>
                  <a:pt x="129678" y="8849832"/>
                  <a:pt x="0" y="8720154"/>
                  <a:pt x="0" y="8560188"/>
                </a:cubicBezTo>
                <a:lnTo>
                  <a:pt x="0" y="289644"/>
                </a:lnTo>
                <a:cubicBezTo>
                  <a:pt x="0" y="129678"/>
                  <a:pt x="129678" y="0"/>
                  <a:pt x="289644" y="0"/>
                </a:cubicBezTo>
                <a:close/>
              </a:path>
            </a:pathLst>
          </a:custGeom>
          <a:solidFill>
            <a:schemeClr val="bg1">
              <a:lumMod val="95000"/>
            </a:schemeClr>
          </a:solidFill>
          <a:ln>
            <a:noFill/>
          </a:ln>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Tree>
    <p:extLst>
      <p:ext uri="{BB962C8B-B14F-4D97-AF65-F5344CB8AC3E}">
        <p14:creationId xmlns:p14="http://schemas.microsoft.com/office/powerpoint/2010/main" val="414549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14AB41-CCD1-D348-A47D-6182C900B64E}"/>
              </a:ext>
            </a:extLst>
          </p:cNvPr>
          <p:cNvSpPr>
            <a:spLocks noGrp="1"/>
          </p:cNvSpPr>
          <p:nvPr>
            <p:ph type="pic" sz="quarter" idx="12"/>
          </p:nvPr>
        </p:nvSpPr>
        <p:spPr>
          <a:xfrm>
            <a:off x="2659085" y="3848043"/>
            <a:ext cx="10426995" cy="8323637"/>
          </a:xfrm>
          <a:prstGeom prst="roundRect">
            <a:avLst>
              <a:gd name="adj" fmla="val 3864"/>
            </a:avLst>
          </a:prstGeom>
          <a:solidFill>
            <a:schemeClr val="bg1">
              <a:lumMod val="95000"/>
            </a:schemeClr>
          </a:solidFill>
          <a:ln>
            <a:noFill/>
          </a:ln>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Tree>
    <p:extLst>
      <p:ext uri="{BB962C8B-B14F-4D97-AF65-F5344CB8AC3E}">
        <p14:creationId xmlns:p14="http://schemas.microsoft.com/office/powerpoint/2010/main" val="2537040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roduct">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8DB173B3-8E7E-704E-BF2A-25581FD7E818}"/>
              </a:ext>
            </a:extLst>
          </p:cNvPr>
          <p:cNvSpPr>
            <a:spLocks noGrp="1" noChangeAspect="1"/>
          </p:cNvSpPr>
          <p:nvPr>
            <p:ph type="pic" sz="quarter" idx="22"/>
          </p:nvPr>
        </p:nvSpPr>
        <p:spPr>
          <a:xfrm>
            <a:off x="7644204" y="4144542"/>
            <a:ext cx="3511428" cy="3511645"/>
          </a:xfrm>
          <a:prstGeom prst="roundRect">
            <a:avLst>
              <a:gd name="adj" fmla="val 7589"/>
            </a:avLst>
          </a:prstGeom>
          <a:solidFill>
            <a:schemeClr val="bg1">
              <a:lumMod val="95000"/>
            </a:schemeClr>
          </a:solidFill>
          <a:ln>
            <a:noFill/>
          </a:ln>
          <a:effectLst>
            <a:outerShdw blurRad="889000" dist="190500" dir="5400000" sx="105000" sy="105000" algn="ctr" rotWithShape="0">
              <a:schemeClr val="tx2">
                <a:alpha val="5000"/>
              </a:schemeClr>
            </a:outerShdw>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
        <p:nvSpPr>
          <p:cNvPr id="20" name="Picture Placeholder 7">
            <a:extLst>
              <a:ext uri="{FF2B5EF4-FFF2-40B4-BE49-F238E27FC236}">
                <a16:creationId xmlns:a16="http://schemas.microsoft.com/office/drawing/2014/main" id="{89626EA9-2E47-CA4F-8641-446FFD5066BC}"/>
              </a:ext>
            </a:extLst>
          </p:cNvPr>
          <p:cNvSpPr>
            <a:spLocks noGrp="1" noChangeAspect="1"/>
          </p:cNvSpPr>
          <p:nvPr>
            <p:ph type="pic" sz="quarter" idx="23"/>
          </p:nvPr>
        </p:nvSpPr>
        <p:spPr>
          <a:xfrm>
            <a:off x="2066388" y="4144542"/>
            <a:ext cx="3511428" cy="3511645"/>
          </a:xfrm>
          <a:prstGeom prst="roundRect">
            <a:avLst>
              <a:gd name="adj" fmla="val 7589"/>
            </a:avLst>
          </a:prstGeom>
          <a:solidFill>
            <a:schemeClr val="bg1">
              <a:lumMod val="95000"/>
            </a:schemeClr>
          </a:solidFill>
          <a:ln>
            <a:noFill/>
          </a:ln>
          <a:effectLst>
            <a:outerShdw blurRad="889000" dist="190500" dir="5400000" sx="105000" sy="105000" algn="ctr" rotWithShape="0">
              <a:schemeClr val="tx2">
                <a:alpha val="5000"/>
              </a:schemeClr>
            </a:outerShdw>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
        <p:nvSpPr>
          <p:cNvPr id="21" name="Picture Placeholder 7">
            <a:extLst>
              <a:ext uri="{FF2B5EF4-FFF2-40B4-BE49-F238E27FC236}">
                <a16:creationId xmlns:a16="http://schemas.microsoft.com/office/drawing/2014/main" id="{0AEB28CD-C78B-C24B-B3A1-3645A7B5A0C3}"/>
              </a:ext>
            </a:extLst>
          </p:cNvPr>
          <p:cNvSpPr>
            <a:spLocks noGrp="1" noChangeAspect="1"/>
          </p:cNvSpPr>
          <p:nvPr>
            <p:ph type="pic" sz="quarter" idx="24"/>
          </p:nvPr>
        </p:nvSpPr>
        <p:spPr>
          <a:xfrm>
            <a:off x="2066388" y="8852629"/>
            <a:ext cx="3511428" cy="3511645"/>
          </a:xfrm>
          <a:prstGeom prst="roundRect">
            <a:avLst>
              <a:gd name="adj" fmla="val 7589"/>
            </a:avLst>
          </a:prstGeom>
          <a:solidFill>
            <a:schemeClr val="bg1">
              <a:lumMod val="95000"/>
            </a:schemeClr>
          </a:solidFill>
          <a:ln>
            <a:noFill/>
          </a:ln>
          <a:effectLst>
            <a:outerShdw blurRad="889000" dist="190500" dir="5400000" sx="105000" sy="105000" algn="ctr" rotWithShape="0">
              <a:schemeClr val="tx2">
                <a:alpha val="5000"/>
              </a:schemeClr>
            </a:outerShdw>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
        <p:nvSpPr>
          <p:cNvPr id="22" name="Picture Placeholder 7">
            <a:extLst>
              <a:ext uri="{FF2B5EF4-FFF2-40B4-BE49-F238E27FC236}">
                <a16:creationId xmlns:a16="http://schemas.microsoft.com/office/drawing/2014/main" id="{FBD936AF-26FE-7F4C-8C87-83D243CB224B}"/>
              </a:ext>
            </a:extLst>
          </p:cNvPr>
          <p:cNvSpPr>
            <a:spLocks noGrp="1" noChangeAspect="1"/>
          </p:cNvSpPr>
          <p:nvPr>
            <p:ph type="pic" sz="quarter" idx="25"/>
          </p:nvPr>
        </p:nvSpPr>
        <p:spPr>
          <a:xfrm>
            <a:off x="7644204" y="8852629"/>
            <a:ext cx="3511428" cy="3511645"/>
          </a:xfrm>
          <a:prstGeom prst="roundRect">
            <a:avLst>
              <a:gd name="adj" fmla="val 7589"/>
            </a:avLst>
          </a:prstGeom>
          <a:solidFill>
            <a:schemeClr val="bg1">
              <a:lumMod val="95000"/>
            </a:schemeClr>
          </a:solidFill>
          <a:ln>
            <a:noFill/>
          </a:ln>
          <a:effectLst>
            <a:outerShdw blurRad="889000" dist="190500" dir="5400000" sx="105000" sy="105000" algn="ctr" rotWithShape="0">
              <a:schemeClr val="tx2">
                <a:alpha val="5000"/>
              </a:schemeClr>
            </a:outerShdw>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
        <p:nvSpPr>
          <p:cNvPr id="9" name="Picture Placeholder 7">
            <a:extLst>
              <a:ext uri="{FF2B5EF4-FFF2-40B4-BE49-F238E27FC236}">
                <a16:creationId xmlns:a16="http://schemas.microsoft.com/office/drawing/2014/main" id="{769BDC73-B853-974A-BC47-2D7D10F36A2C}"/>
              </a:ext>
            </a:extLst>
          </p:cNvPr>
          <p:cNvSpPr>
            <a:spLocks noGrp="1" noChangeAspect="1"/>
          </p:cNvSpPr>
          <p:nvPr>
            <p:ph type="pic" sz="quarter" idx="15"/>
          </p:nvPr>
        </p:nvSpPr>
        <p:spPr>
          <a:xfrm>
            <a:off x="18799836" y="4144542"/>
            <a:ext cx="3511428" cy="3511645"/>
          </a:xfrm>
          <a:prstGeom prst="roundRect">
            <a:avLst>
              <a:gd name="adj" fmla="val 7589"/>
            </a:avLst>
          </a:prstGeom>
          <a:solidFill>
            <a:schemeClr val="bg1">
              <a:lumMod val="95000"/>
            </a:schemeClr>
          </a:solidFill>
          <a:ln>
            <a:noFill/>
          </a:ln>
          <a:effectLst>
            <a:outerShdw blurRad="889000" dist="190500" dir="5400000" sx="105000" sy="105000" algn="ctr" rotWithShape="0">
              <a:schemeClr val="tx2">
                <a:alpha val="5000"/>
              </a:schemeClr>
            </a:outerShdw>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
        <p:nvSpPr>
          <p:cNvPr id="16" name="Picture Placeholder 7">
            <a:extLst>
              <a:ext uri="{FF2B5EF4-FFF2-40B4-BE49-F238E27FC236}">
                <a16:creationId xmlns:a16="http://schemas.microsoft.com/office/drawing/2014/main" id="{2371B3A3-19B6-2B4D-81FA-449625E80735}"/>
              </a:ext>
            </a:extLst>
          </p:cNvPr>
          <p:cNvSpPr>
            <a:spLocks noGrp="1" noChangeAspect="1"/>
          </p:cNvSpPr>
          <p:nvPr>
            <p:ph type="pic" sz="quarter" idx="19"/>
          </p:nvPr>
        </p:nvSpPr>
        <p:spPr>
          <a:xfrm>
            <a:off x="13222020" y="4144542"/>
            <a:ext cx="3511428" cy="3511645"/>
          </a:xfrm>
          <a:prstGeom prst="roundRect">
            <a:avLst>
              <a:gd name="adj" fmla="val 7589"/>
            </a:avLst>
          </a:prstGeom>
          <a:solidFill>
            <a:schemeClr val="bg1">
              <a:lumMod val="95000"/>
            </a:schemeClr>
          </a:solidFill>
          <a:ln>
            <a:noFill/>
          </a:ln>
          <a:effectLst>
            <a:outerShdw blurRad="889000" dist="190500" dir="5400000" sx="105000" sy="105000" algn="ctr" rotWithShape="0">
              <a:schemeClr val="tx2">
                <a:alpha val="5000"/>
              </a:schemeClr>
            </a:outerShdw>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
        <p:nvSpPr>
          <p:cNvPr id="17" name="Picture Placeholder 7">
            <a:extLst>
              <a:ext uri="{FF2B5EF4-FFF2-40B4-BE49-F238E27FC236}">
                <a16:creationId xmlns:a16="http://schemas.microsoft.com/office/drawing/2014/main" id="{A8412098-58F8-A24A-9D82-1FCA9771B945}"/>
              </a:ext>
            </a:extLst>
          </p:cNvPr>
          <p:cNvSpPr>
            <a:spLocks noGrp="1" noChangeAspect="1"/>
          </p:cNvSpPr>
          <p:nvPr>
            <p:ph type="pic" sz="quarter" idx="20"/>
          </p:nvPr>
        </p:nvSpPr>
        <p:spPr>
          <a:xfrm>
            <a:off x="13222020" y="8852629"/>
            <a:ext cx="3511428" cy="3511645"/>
          </a:xfrm>
          <a:prstGeom prst="roundRect">
            <a:avLst>
              <a:gd name="adj" fmla="val 7589"/>
            </a:avLst>
          </a:prstGeom>
          <a:solidFill>
            <a:schemeClr val="bg1">
              <a:lumMod val="95000"/>
            </a:schemeClr>
          </a:solidFill>
          <a:ln>
            <a:noFill/>
          </a:ln>
          <a:effectLst>
            <a:outerShdw blurRad="889000" dist="190500" dir="5400000" sx="105000" sy="105000" algn="ctr" rotWithShape="0">
              <a:schemeClr val="tx2">
                <a:alpha val="5000"/>
              </a:schemeClr>
            </a:outerShdw>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
        <p:nvSpPr>
          <p:cNvPr id="18" name="Picture Placeholder 7">
            <a:extLst>
              <a:ext uri="{FF2B5EF4-FFF2-40B4-BE49-F238E27FC236}">
                <a16:creationId xmlns:a16="http://schemas.microsoft.com/office/drawing/2014/main" id="{42DF5BD7-E6BF-A041-9282-201D3C2FD833}"/>
              </a:ext>
            </a:extLst>
          </p:cNvPr>
          <p:cNvSpPr>
            <a:spLocks noGrp="1" noChangeAspect="1"/>
          </p:cNvSpPr>
          <p:nvPr>
            <p:ph type="pic" sz="quarter" idx="21"/>
          </p:nvPr>
        </p:nvSpPr>
        <p:spPr>
          <a:xfrm>
            <a:off x="18799836" y="8852629"/>
            <a:ext cx="3511428" cy="3511645"/>
          </a:xfrm>
          <a:prstGeom prst="roundRect">
            <a:avLst>
              <a:gd name="adj" fmla="val 7589"/>
            </a:avLst>
          </a:prstGeom>
          <a:solidFill>
            <a:schemeClr val="bg1">
              <a:lumMod val="95000"/>
            </a:schemeClr>
          </a:solidFill>
          <a:ln>
            <a:noFill/>
          </a:ln>
          <a:effectLst>
            <a:outerShdw blurRad="889000" dist="190500" dir="5400000" sx="105000" sy="105000" algn="ctr" rotWithShape="0">
              <a:schemeClr val="tx2">
                <a:alpha val="5000"/>
              </a:schemeClr>
            </a:outerShdw>
          </a:effectLst>
        </p:spPr>
        <p:txBody>
          <a:bodyPr wrap="square" anchor="ctr">
            <a:noAutofit/>
          </a:bodyPr>
          <a:lstStyle>
            <a:lvl1pPr marL="0" indent="0" algn="ctr">
              <a:buFontTx/>
              <a:buNone/>
              <a:defRPr sz="2400" b="0" i="0">
                <a:latin typeface="Muli Light" panose="02000303000000000000" pitchFamily="2" charset="77"/>
              </a:defRPr>
            </a:lvl1pPr>
          </a:lstStyle>
          <a:p>
            <a:endParaRPr lang="en-US" dirty="0"/>
          </a:p>
        </p:txBody>
      </p:sp>
    </p:spTree>
    <p:extLst>
      <p:ext uri="{BB962C8B-B14F-4D97-AF65-F5344CB8AC3E}">
        <p14:creationId xmlns:p14="http://schemas.microsoft.com/office/powerpoint/2010/main" val="2277971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8EC41417-2AD0-A340-BEDA-184CACD2A13A}"/>
              </a:ext>
            </a:extLst>
          </p:cNvPr>
          <p:cNvSpPr>
            <a:spLocks noGrp="1" noChangeAspect="1"/>
          </p:cNvSpPr>
          <p:nvPr>
            <p:ph type="pic" sz="quarter" idx="15"/>
          </p:nvPr>
        </p:nvSpPr>
        <p:spPr>
          <a:xfrm>
            <a:off x="18230131" y="4200591"/>
            <a:ext cx="2606454" cy="2606612"/>
          </a:xfrm>
          <a:prstGeom prst="ellipse">
            <a:avLst/>
          </a:prstGeom>
          <a:solidFill>
            <a:schemeClr val="bg1">
              <a:lumMod val="95000"/>
            </a:schemeClr>
          </a:solidFill>
          <a:ln>
            <a:noFill/>
          </a:ln>
          <a:effectLst>
            <a:outerShdw blurRad="889000" dist="190500" dir="5400000" sx="105000" sy="105000" algn="t" rotWithShape="0">
              <a:schemeClr val="tx2">
                <a:alpha val="5000"/>
              </a:schemeClr>
            </a:outerShdw>
          </a:effectLst>
        </p:spPr>
        <p:txBody>
          <a:bodyPr wrap="square" anchor="ctr">
            <a:noAutofit/>
          </a:bodyPr>
          <a:lstStyle>
            <a:lvl1pPr marL="0" indent="0" algn="ctr">
              <a:buFontTx/>
              <a:buNone/>
              <a:defRPr sz="1200" b="0" i="0">
                <a:latin typeface="Muli Light" panose="02000303000000000000" pitchFamily="2" charset="77"/>
              </a:defRPr>
            </a:lvl1pPr>
          </a:lstStyle>
          <a:p>
            <a:endParaRPr lang="en-US" dirty="0"/>
          </a:p>
        </p:txBody>
      </p:sp>
      <p:sp>
        <p:nvSpPr>
          <p:cNvPr id="6" name="Picture Placeholder 7">
            <a:extLst>
              <a:ext uri="{FF2B5EF4-FFF2-40B4-BE49-F238E27FC236}">
                <a16:creationId xmlns:a16="http://schemas.microsoft.com/office/drawing/2014/main" id="{B03BA863-7E24-394D-A6FD-42D2A35A2D99}"/>
              </a:ext>
            </a:extLst>
          </p:cNvPr>
          <p:cNvSpPr>
            <a:spLocks noGrp="1" noChangeAspect="1"/>
          </p:cNvSpPr>
          <p:nvPr>
            <p:ph type="pic" sz="quarter" idx="16"/>
          </p:nvPr>
        </p:nvSpPr>
        <p:spPr>
          <a:xfrm>
            <a:off x="3541065" y="4200591"/>
            <a:ext cx="2606454" cy="2606612"/>
          </a:xfrm>
          <a:prstGeom prst="ellipse">
            <a:avLst/>
          </a:prstGeom>
          <a:solidFill>
            <a:schemeClr val="bg1">
              <a:lumMod val="95000"/>
            </a:schemeClr>
          </a:solidFill>
          <a:ln>
            <a:noFill/>
          </a:ln>
          <a:effectLst>
            <a:outerShdw blurRad="889000" dist="190500" dir="5400000" sx="105000" sy="105000" algn="t" rotWithShape="0">
              <a:schemeClr val="tx2">
                <a:alpha val="5000"/>
              </a:schemeClr>
            </a:outerShdw>
          </a:effectLst>
        </p:spPr>
        <p:txBody>
          <a:bodyPr wrap="square" anchor="ctr">
            <a:noAutofit/>
          </a:bodyPr>
          <a:lstStyle>
            <a:lvl1pPr marL="0" indent="0" algn="ctr">
              <a:buFontTx/>
              <a:buNone/>
              <a:defRPr sz="1200" b="0" i="0">
                <a:latin typeface="Muli Light" panose="02000303000000000000" pitchFamily="2" charset="77"/>
              </a:defRPr>
            </a:lvl1pPr>
          </a:lstStyle>
          <a:p>
            <a:endParaRPr lang="en-US" dirty="0"/>
          </a:p>
        </p:txBody>
      </p:sp>
      <p:sp>
        <p:nvSpPr>
          <p:cNvPr id="7" name="Picture Placeholder 7">
            <a:extLst>
              <a:ext uri="{FF2B5EF4-FFF2-40B4-BE49-F238E27FC236}">
                <a16:creationId xmlns:a16="http://schemas.microsoft.com/office/drawing/2014/main" id="{B33CB203-AC83-024A-A409-F7800B8AD366}"/>
              </a:ext>
            </a:extLst>
          </p:cNvPr>
          <p:cNvSpPr>
            <a:spLocks noGrp="1" noChangeAspect="1"/>
          </p:cNvSpPr>
          <p:nvPr>
            <p:ph type="pic" sz="quarter" idx="17"/>
          </p:nvPr>
        </p:nvSpPr>
        <p:spPr>
          <a:xfrm>
            <a:off x="10885598" y="4200591"/>
            <a:ext cx="2606454" cy="2606612"/>
          </a:xfrm>
          <a:prstGeom prst="ellipse">
            <a:avLst/>
          </a:prstGeom>
          <a:solidFill>
            <a:schemeClr val="bg1">
              <a:lumMod val="95000"/>
            </a:schemeClr>
          </a:solidFill>
          <a:ln>
            <a:noFill/>
          </a:ln>
          <a:effectLst>
            <a:outerShdw blurRad="889000" dist="190500" dir="5400000" sx="105000" sy="105000" algn="t" rotWithShape="0">
              <a:schemeClr val="tx2">
                <a:alpha val="5000"/>
              </a:schemeClr>
            </a:outerShdw>
          </a:effectLst>
        </p:spPr>
        <p:txBody>
          <a:bodyPr wrap="square" anchor="ctr">
            <a:noAutofit/>
          </a:bodyPr>
          <a:lstStyle>
            <a:lvl1pPr marL="0" indent="0" algn="ctr">
              <a:buFontTx/>
              <a:buNone/>
              <a:defRPr sz="1200" b="0" i="0">
                <a:latin typeface="Muli Light" panose="02000303000000000000" pitchFamily="2" charset="77"/>
              </a:defRPr>
            </a:lvl1pPr>
          </a:lstStyle>
          <a:p>
            <a:endParaRPr lang="en-US" dirty="0"/>
          </a:p>
        </p:txBody>
      </p:sp>
    </p:spTree>
    <p:extLst>
      <p:ext uri="{BB962C8B-B14F-4D97-AF65-F5344CB8AC3E}">
        <p14:creationId xmlns:p14="http://schemas.microsoft.com/office/powerpoint/2010/main" val="287719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4444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15">
            <a:extLst>
              <a:ext uri="{FF2B5EF4-FFF2-40B4-BE49-F238E27FC236}">
                <a16:creationId xmlns:a16="http://schemas.microsoft.com/office/drawing/2014/main" id="{6A360663-6746-EA44-BC67-EAD198C4CBCC}"/>
              </a:ext>
            </a:extLst>
          </p:cNvPr>
          <p:cNvSpPr>
            <a:spLocks noChangeArrowheads="1"/>
          </p:cNvSpPr>
          <p:nvPr userDrawn="1"/>
        </p:nvSpPr>
        <p:spPr bwMode="auto">
          <a:xfrm>
            <a:off x="22341839" y="764632"/>
            <a:ext cx="514985" cy="514985"/>
          </a:xfrm>
          <a:custGeom>
            <a:avLst/>
            <a:gdLst>
              <a:gd name="T0" fmla="*/ 1809 w 1810"/>
              <a:gd name="T1" fmla="*/ 905 h 1810"/>
              <a:gd name="T2" fmla="*/ 1809 w 1810"/>
              <a:gd name="T3" fmla="*/ 905 h 1810"/>
              <a:gd name="T4" fmla="*/ 904 w 1810"/>
              <a:gd name="T5" fmla="*/ 1809 h 1810"/>
              <a:gd name="T6" fmla="*/ 904 w 1810"/>
              <a:gd name="T7" fmla="*/ 1809 h 1810"/>
              <a:gd name="T8" fmla="*/ 0 w 1810"/>
              <a:gd name="T9" fmla="*/ 905 h 1810"/>
              <a:gd name="T10" fmla="*/ 0 w 1810"/>
              <a:gd name="T11" fmla="*/ 905 h 1810"/>
              <a:gd name="T12" fmla="*/ 904 w 1810"/>
              <a:gd name="T13" fmla="*/ 0 h 1810"/>
              <a:gd name="T14" fmla="*/ 904 w 1810"/>
              <a:gd name="T15" fmla="*/ 0 h 1810"/>
              <a:gd name="T16" fmla="*/ 1809 w 1810"/>
              <a:gd name="T17" fmla="*/ 905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0" h="1810">
                <a:moveTo>
                  <a:pt x="1809" y="905"/>
                </a:moveTo>
                <a:lnTo>
                  <a:pt x="1809" y="905"/>
                </a:lnTo>
                <a:cubicBezTo>
                  <a:pt x="1809" y="1405"/>
                  <a:pt x="1404" y="1809"/>
                  <a:pt x="904" y="1809"/>
                </a:cubicBezTo>
                <a:lnTo>
                  <a:pt x="904" y="1809"/>
                </a:lnTo>
                <a:cubicBezTo>
                  <a:pt x="405" y="1809"/>
                  <a:pt x="0" y="1405"/>
                  <a:pt x="0" y="905"/>
                </a:cubicBezTo>
                <a:lnTo>
                  <a:pt x="0" y="905"/>
                </a:lnTo>
                <a:cubicBezTo>
                  <a:pt x="0" y="406"/>
                  <a:pt x="405" y="0"/>
                  <a:pt x="904" y="0"/>
                </a:cubicBezTo>
                <a:lnTo>
                  <a:pt x="904" y="0"/>
                </a:lnTo>
                <a:cubicBezTo>
                  <a:pt x="1404" y="0"/>
                  <a:pt x="1809" y="406"/>
                  <a:pt x="1809" y="905"/>
                </a:cubicBezTo>
              </a:path>
            </a:pathLst>
          </a:custGeom>
          <a:gradFill>
            <a:gsLst>
              <a:gs pos="0">
                <a:schemeClr val="accent2"/>
              </a:gs>
              <a:gs pos="100000">
                <a:schemeClr val="accent3"/>
              </a:gs>
            </a:gsLst>
            <a:lin ang="3600000" scaled="0"/>
          </a:gradFill>
          <a:ln>
            <a:noFill/>
          </a:ln>
          <a:effectLst/>
        </p:spPr>
        <p:txBody>
          <a:bodyPr wrap="none" anchor="ctr"/>
          <a:lstStyle/>
          <a:p>
            <a:endParaRPr lang="en-US" sz="6532" b="0" i="0" dirty="0">
              <a:latin typeface="Muli Light" panose="02000303000000000000" pitchFamily="2" charset="77"/>
            </a:endParaRPr>
          </a:p>
        </p:txBody>
      </p:sp>
      <p:sp>
        <p:nvSpPr>
          <p:cNvPr id="5" name="TextBox 4">
            <a:extLst>
              <a:ext uri="{FF2B5EF4-FFF2-40B4-BE49-F238E27FC236}">
                <a16:creationId xmlns:a16="http://schemas.microsoft.com/office/drawing/2014/main" id="{843110A2-299A-A34C-99C9-FA242B146904}"/>
              </a:ext>
            </a:extLst>
          </p:cNvPr>
          <p:cNvSpPr txBox="1"/>
          <p:nvPr userDrawn="1"/>
        </p:nvSpPr>
        <p:spPr>
          <a:xfrm>
            <a:off x="22468686" y="883625"/>
            <a:ext cx="261289" cy="276999"/>
          </a:xfrm>
          <a:prstGeom prst="rect">
            <a:avLst/>
          </a:prstGeom>
          <a:noFill/>
        </p:spPr>
        <p:txBody>
          <a:bodyPr wrap="none" lIns="0" tIns="0" rIns="0" bIns="0" rtlCol="0" anchor="ctr">
            <a:spAutoFit/>
          </a:bodyPr>
          <a:lstStyle/>
          <a:p>
            <a:pPr algn="ctr"/>
            <a:fld id="{83943F8E-0921-7343-8D5E-FCF3B44C30FC}" type="slidenum">
              <a:rPr lang="en-US" sz="1800" b="0" i="0" spc="-100" baseline="0" smtClean="0">
                <a:solidFill>
                  <a:schemeClr val="bg1"/>
                </a:solidFill>
                <a:latin typeface="Muli" panose="02000503000000000000" pitchFamily="2" charset="77"/>
              </a:rPr>
              <a:pPr algn="ctr"/>
              <a:t>‹#›</a:t>
            </a:fld>
            <a:endParaRPr lang="en-US" sz="1800" b="0" i="0" spc="-100" baseline="0" dirty="0">
              <a:solidFill>
                <a:schemeClr val="bg1"/>
              </a:solidFill>
              <a:latin typeface="Muli" panose="02000503000000000000" pitchFamily="2" charset="77"/>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018" r:id="rId1"/>
    <p:sldLayoutId id="2147484021" r:id="rId2"/>
    <p:sldLayoutId id="2147484019" r:id="rId3"/>
    <p:sldLayoutId id="2147484022" r:id="rId4"/>
    <p:sldLayoutId id="2147484023" r:id="rId5"/>
    <p:sldLayoutId id="2147484024" r:id="rId6"/>
    <p:sldLayoutId id="2147484025" r:id="rId7"/>
    <p:sldLayoutId id="2147484026" r:id="rId8"/>
    <p:sldLayoutId id="2147484031" r:id="rId9"/>
    <p:sldLayoutId id="2147484032" r:id="rId10"/>
    <p:sldLayoutId id="2147484027" r:id="rId11"/>
    <p:sldLayoutId id="2147484028" r:id="rId12"/>
    <p:sldLayoutId id="2147484029" r:id="rId13"/>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hf hdr="0" ftr="0" dt="0"/>
  <p:txStyles>
    <p:titleStyle>
      <a:lvl1pPr algn="ctr" defTabSz="1828434" rtl="0" eaLnBrk="1" latinLnBrk="0" hangingPunct="1">
        <a:lnSpc>
          <a:spcPct val="90000"/>
        </a:lnSpc>
        <a:spcBef>
          <a:spcPct val="0"/>
        </a:spcBef>
        <a:buNone/>
        <a:defRPr lang="en-US" sz="8000" b="1" i="0" kern="1200">
          <a:solidFill>
            <a:schemeClr val="tx2"/>
          </a:solidFill>
          <a:latin typeface="Muli SemiBold" panose="02000503000000000000" pitchFamily="2" charset="77"/>
          <a:ea typeface="Arimo" panose="020B0604020202020204" pitchFamily="34" charset="0"/>
          <a:cs typeface="Arimo" panose="020B0604020202020204" pitchFamily="34"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000" b="0" i="0" kern="1200" dirty="0" smtClean="0">
          <a:solidFill>
            <a:schemeClr val="tx1"/>
          </a:solidFill>
          <a:effectLst/>
          <a:latin typeface="Muli Light" panose="02000303000000000000" pitchFamily="2" charset="77"/>
          <a:ea typeface="Open Sans Light" panose="020B0306030504020204" pitchFamily="34" charset="0"/>
          <a:cs typeface="Open Sans"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3200" b="0" i="0" kern="1200" dirty="0" smtClean="0">
          <a:solidFill>
            <a:schemeClr val="tx1"/>
          </a:solidFill>
          <a:effectLst/>
          <a:latin typeface="Muli Light" panose="02000303000000000000" pitchFamily="2" charset="77"/>
          <a:ea typeface="Open Sans Light" panose="020B0306030504020204" pitchFamily="34" charset="0"/>
          <a:cs typeface="Open Sans"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2800" b="0" i="0" kern="1200" dirty="0" smtClean="0">
          <a:solidFill>
            <a:schemeClr val="tx1"/>
          </a:solidFill>
          <a:effectLst/>
          <a:latin typeface="Muli Light" panose="02000303000000000000" pitchFamily="2" charset="77"/>
          <a:ea typeface="Open Sans Light" panose="020B0306030504020204" pitchFamily="34" charset="0"/>
          <a:cs typeface="Open Sans"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2400" b="0" i="0" kern="1200" dirty="0" smtClean="0">
          <a:solidFill>
            <a:schemeClr val="tx1"/>
          </a:solidFill>
          <a:effectLst/>
          <a:latin typeface="Muli Light" panose="02000303000000000000" pitchFamily="2" charset="77"/>
          <a:ea typeface="Open Sans Light" panose="020B0306030504020204" pitchFamily="34" charset="0"/>
          <a:cs typeface="Open Sans"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2400" b="0" i="0" kern="1200" dirty="0">
          <a:solidFill>
            <a:schemeClr val="tx1"/>
          </a:solidFill>
          <a:effectLst/>
          <a:latin typeface="Muli Light" panose="02000303000000000000" pitchFamily="2" charset="77"/>
          <a:ea typeface="Open Sans Light" panose="020B0306030504020204" pitchFamily="34" charset="0"/>
          <a:cs typeface="Open Sans"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03539A99-5C24-8F4F-890D-CC4B68366FA3}"/>
              </a:ext>
            </a:extLst>
          </p:cNvPr>
          <p:cNvSpPr/>
          <p:nvPr/>
        </p:nvSpPr>
        <p:spPr>
          <a:xfrm flipH="1">
            <a:off x="-74645" y="0"/>
            <a:ext cx="24377650" cy="10659592"/>
          </a:xfrm>
          <a:custGeom>
            <a:avLst/>
            <a:gdLst>
              <a:gd name="connsiteX0" fmla="*/ 24377650 w 24377650"/>
              <a:gd name="connsiteY0" fmla="*/ 0 h 10659592"/>
              <a:gd name="connsiteX1" fmla="*/ 23948745 w 24377650"/>
              <a:gd name="connsiteY1" fmla="*/ 0 h 10659592"/>
              <a:gd name="connsiteX2" fmla="*/ 23948744 w 24377650"/>
              <a:gd name="connsiteY2" fmla="*/ 1 h 10659592"/>
              <a:gd name="connsiteX3" fmla="*/ 13002519 w 24377650"/>
              <a:gd name="connsiteY3" fmla="*/ 1 h 10659592"/>
              <a:gd name="connsiteX4" fmla="*/ 13002515 w 24377650"/>
              <a:gd name="connsiteY4" fmla="*/ 0 h 10659592"/>
              <a:gd name="connsiteX5" fmla="*/ 0 w 24377650"/>
              <a:gd name="connsiteY5" fmla="*/ 0 h 10659592"/>
              <a:gd name="connsiteX6" fmla="*/ 0 w 24377650"/>
              <a:gd name="connsiteY6" fmla="*/ 9150351 h 10659592"/>
              <a:gd name="connsiteX7" fmla="*/ 24377650 w 24377650"/>
              <a:gd name="connsiteY7" fmla="*/ 9150351 h 10659592"/>
              <a:gd name="connsiteX8" fmla="*/ 24377650 w 24377650"/>
              <a:gd name="connsiteY8" fmla="*/ 6180668 h 10659592"/>
              <a:gd name="connsiteX9" fmla="*/ 24377650 w 24377650"/>
              <a:gd name="connsiteY9" fmla="*/ 1 h 1065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77650" h="10659592">
                <a:moveTo>
                  <a:pt x="24377650" y="0"/>
                </a:moveTo>
                <a:lnTo>
                  <a:pt x="23948745" y="0"/>
                </a:lnTo>
                <a:lnTo>
                  <a:pt x="23948744" y="1"/>
                </a:lnTo>
                <a:lnTo>
                  <a:pt x="13002519" y="1"/>
                </a:lnTo>
                <a:lnTo>
                  <a:pt x="13002515" y="0"/>
                </a:lnTo>
                <a:lnTo>
                  <a:pt x="0" y="0"/>
                </a:lnTo>
                <a:lnTo>
                  <a:pt x="0" y="9150351"/>
                </a:lnTo>
                <a:cubicBezTo>
                  <a:pt x="8125883" y="3922184"/>
                  <a:pt x="16251767" y="14378518"/>
                  <a:pt x="24377650" y="9150351"/>
                </a:cubicBezTo>
                <a:lnTo>
                  <a:pt x="24377650" y="6180668"/>
                </a:lnTo>
                <a:lnTo>
                  <a:pt x="24377650" y="1"/>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6" name="Oval 5">
            <a:extLst>
              <a:ext uri="{FF2B5EF4-FFF2-40B4-BE49-F238E27FC236}">
                <a16:creationId xmlns:a16="http://schemas.microsoft.com/office/drawing/2014/main" id="{C550FFC9-9869-434C-AC50-91A87B15C44C}"/>
              </a:ext>
            </a:extLst>
          </p:cNvPr>
          <p:cNvSpPr/>
          <p:nvPr/>
        </p:nvSpPr>
        <p:spPr>
          <a:xfrm>
            <a:off x="13963937" y="3576320"/>
            <a:ext cx="9550400" cy="9550400"/>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11" name="Oval 10">
            <a:extLst>
              <a:ext uri="{FF2B5EF4-FFF2-40B4-BE49-F238E27FC236}">
                <a16:creationId xmlns:a16="http://schemas.microsoft.com/office/drawing/2014/main" id="{29C6693A-D27A-5245-A90F-FDC0E77E1D3B}"/>
              </a:ext>
            </a:extLst>
          </p:cNvPr>
          <p:cNvSpPr/>
          <p:nvPr/>
        </p:nvSpPr>
        <p:spPr>
          <a:xfrm>
            <a:off x="951865" y="-2369340"/>
            <a:ext cx="6058535" cy="605853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135" name="TextBox 134">
            <a:extLst>
              <a:ext uri="{FF2B5EF4-FFF2-40B4-BE49-F238E27FC236}">
                <a16:creationId xmlns:a16="http://schemas.microsoft.com/office/drawing/2014/main" id="{16C21032-4EB6-AC4C-9769-17936507018C}"/>
              </a:ext>
            </a:extLst>
          </p:cNvPr>
          <p:cNvSpPr txBox="1"/>
          <p:nvPr/>
        </p:nvSpPr>
        <p:spPr>
          <a:xfrm>
            <a:off x="1520825" y="2426740"/>
            <a:ext cx="16609803" cy="4708981"/>
          </a:xfrm>
          <a:prstGeom prst="rect">
            <a:avLst/>
          </a:prstGeom>
          <a:noFill/>
        </p:spPr>
        <p:txBody>
          <a:bodyPr wrap="none" rtlCol="0" anchor="b">
            <a:spAutoFit/>
          </a:bodyPr>
          <a:lstStyle/>
          <a:p>
            <a:r>
              <a:rPr lang="en-US" sz="15000" b="1" spc="-500" dirty="0">
                <a:solidFill>
                  <a:schemeClr val="bg1"/>
                </a:solidFill>
                <a:latin typeface="Muli" panose="02000503000000000000"/>
                <a:ea typeface="Arimo" panose="020B0604020202020204" pitchFamily="34" charset="0"/>
                <a:cs typeface="Arimo" panose="020B0604020202020204" pitchFamily="34" charset="0"/>
              </a:rPr>
              <a:t>TIỂU LUẬN MÔN HỌC </a:t>
            </a:r>
          </a:p>
          <a:p>
            <a:r>
              <a:rPr lang="en-US" sz="15000" b="1" spc="-500" dirty="0">
                <a:solidFill>
                  <a:schemeClr val="bg1"/>
                </a:solidFill>
                <a:latin typeface="Muli" panose="02000503000000000000"/>
                <a:ea typeface="Arimo" panose="020B0604020202020204" pitchFamily="34" charset="0"/>
                <a:cs typeface="Arimo" panose="020B0604020202020204" pitchFamily="34" charset="0"/>
              </a:rPr>
              <a:t>HỆ ĐIỀU HÀNH</a:t>
            </a:r>
          </a:p>
        </p:txBody>
      </p:sp>
      <p:sp>
        <p:nvSpPr>
          <p:cNvPr id="12" name="Rounded Rectangle 11">
            <a:extLst>
              <a:ext uri="{FF2B5EF4-FFF2-40B4-BE49-F238E27FC236}">
                <a16:creationId xmlns:a16="http://schemas.microsoft.com/office/drawing/2014/main" id="{839BBD87-D355-3F47-9A1B-F19203A38497}"/>
              </a:ext>
            </a:extLst>
          </p:cNvPr>
          <p:cNvSpPr/>
          <p:nvPr/>
        </p:nvSpPr>
        <p:spPr>
          <a:xfrm>
            <a:off x="1727200" y="7641939"/>
            <a:ext cx="9550400" cy="1564640"/>
          </a:xfrm>
          <a:prstGeom prst="roundRect">
            <a:avLst>
              <a:gd name="adj" fmla="val 50000"/>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13" name="TextBox 12">
            <a:extLst>
              <a:ext uri="{FF2B5EF4-FFF2-40B4-BE49-F238E27FC236}">
                <a16:creationId xmlns:a16="http://schemas.microsoft.com/office/drawing/2014/main" id="{12776059-3A34-2545-A826-A69720757241}"/>
              </a:ext>
            </a:extLst>
          </p:cNvPr>
          <p:cNvSpPr txBox="1"/>
          <p:nvPr/>
        </p:nvSpPr>
        <p:spPr>
          <a:xfrm>
            <a:off x="2638425" y="7824095"/>
            <a:ext cx="3129383" cy="1200329"/>
          </a:xfrm>
          <a:prstGeom prst="rect">
            <a:avLst/>
          </a:prstGeom>
          <a:noFill/>
        </p:spPr>
        <p:txBody>
          <a:bodyPr wrap="none" rtlCol="0" anchor="ctr">
            <a:spAutoFit/>
          </a:bodyPr>
          <a:lstStyle/>
          <a:p>
            <a:r>
              <a:rPr lang="vi-VN" sz="7200" spc="-50" dirty="0">
                <a:solidFill>
                  <a:schemeClr val="bg1"/>
                </a:solidFill>
                <a:latin typeface="Muli" panose="02000503000000000000" pitchFamily="2" charset="77"/>
              </a:rPr>
              <a:t>Nhóm 9</a:t>
            </a:r>
            <a:endParaRPr lang="en-US" sz="7200" spc="-50" dirty="0">
              <a:solidFill>
                <a:schemeClr val="bg1"/>
              </a:solidFill>
              <a:latin typeface="Muli" panose="02000503000000000000" pitchFamily="2" charset="77"/>
            </a:endParaRPr>
          </a:p>
        </p:txBody>
      </p:sp>
      <p:sp>
        <p:nvSpPr>
          <p:cNvPr id="18" name="Freeform 17">
            <a:extLst>
              <a:ext uri="{FF2B5EF4-FFF2-40B4-BE49-F238E27FC236}">
                <a16:creationId xmlns:a16="http://schemas.microsoft.com/office/drawing/2014/main" id="{5994E602-6DDE-544E-88FC-B709F5281BB0}"/>
              </a:ext>
            </a:extLst>
          </p:cNvPr>
          <p:cNvSpPr/>
          <p:nvPr/>
        </p:nvSpPr>
        <p:spPr>
          <a:xfrm>
            <a:off x="9821662" y="7933028"/>
            <a:ext cx="982462" cy="982462"/>
          </a:xfrm>
          <a:custGeom>
            <a:avLst/>
            <a:gdLst>
              <a:gd name="connsiteX0" fmla="*/ 636027 w 1100832"/>
              <a:gd name="connsiteY0" fmla="*/ 635314 h 1100832"/>
              <a:gd name="connsiteX1" fmla="*/ 613462 w 1100832"/>
              <a:gd name="connsiteY1" fmla="*/ 657865 h 1100832"/>
              <a:gd name="connsiteX2" fmla="*/ 636027 w 1100832"/>
              <a:gd name="connsiteY2" fmla="*/ 677763 h 1100832"/>
              <a:gd name="connsiteX3" fmla="*/ 720975 w 1100832"/>
              <a:gd name="connsiteY3" fmla="*/ 677763 h 1100832"/>
              <a:gd name="connsiteX4" fmla="*/ 720975 w 1100832"/>
              <a:gd name="connsiteY4" fmla="*/ 635314 h 1100832"/>
              <a:gd name="connsiteX5" fmla="*/ 662573 w 1100832"/>
              <a:gd name="connsiteY5" fmla="*/ 470823 h 1100832"/>
              <a:gd name="connsiteX6" fmla="*/ 572316 w 1100832"/>
              <a:gd name="connsiteY6" fmla="*/ 562354 h 1100832"/>
              <a:gd name="connsiteX7" fmla="*/ 500641 w 1100832"/>
              <a:gd name="connsiteY7" fmla="*/ 492047 h 1100832"/>
              <a:gd name="connsiteX8" fmla="*/ 486040 w 1100832"/>
              <a:gd name="connsiteY8" fmla="*/ 477455 h 1100832"/>
              <a:gd name="connsiteX9" fmla="*/ 470112 w 1100832"/>
              <a:gd name="connsiteY9" fmla="*/ 492047 h 1100832"/>
              <a:gd name="connsiteX10" fmla="*/ 406401 w 1100832"/>
              <a:gd name="connsiteY10" fmla="*/ 555721 h 1100832"/>
              <a:gd name="connsiteX11" fmla="*/ 436929 w 1100832"/>
              <a:gd name="connsiteY11" fmla="*/ 587558 h 1100832"/>
              <a:gd name="connsiteX12" fmla="*/ 486040 w 1100832"/>
              <a:gd name="connsiteY12" fmla="*/ 538476 h 1100832"/>
              <a:gd name="connsiteX13" fmla="*/ 556388 w 1100832"/>
              <a:gd name="connsiteY13" fmla="*/ 608783 h 1100832"/>
              <a:gd name="connsiteX14" fmla="*/ 572316 w 1100832"/>
              <a:gd name="connsiteY14" fmla="*/ 623375 h 1100832"/>
              <a:gd name="connsiteX15" fmla="*/ 586916 w 1100832"/>
              <a:gd name="connsiteY15" fmla="*/ 608783 h 1100832"/>
              <a:gd name="connsiteX16" fmla="*/ 694429 w 1100832"/>
              <a:gd name="connsiteY16" fmla="*/ 501333 h 1100832"/>
              <a:gd name="connsiteX17" fmla="*/ 357291 w 1100832"/>
              <a:gd name="connsiteY17" fmla="*/ 400516 h 1100832"/>
              <a:gd name="connsiteX18" fmla="*/ 742212 w 1100832"/>
              <a:gd name="connsiteY18" fmla="*/ 400516 h 1100832"/>
              <a:gd name="connsiteX19" fmla="*/ 742212 w 1100832"/>
              <a:gd name="connsiteY19" fmla="*/ 700314 h 1100832"/>
              <a:gd name="connsiteX20" fmla="*/ 357291 w 1100832"/>
              <a:gd name="connsiteY20" fmla="*/ 700314 h 1100832"/>
              <a:gd name="connsiteX21" fmla="*/ 314816 w 1100832"/>
              <a:gd name="connsiteY21" fmla="*/ 356740 h 1100832"/>
              <a:gd name="connsiteX22" fmla="*/ 314816 w 1100832"/>
              <a:gd name="connsiteY22" fmla="*/ 700314 h 1100832"/>
              <a:gd name="connsiteX23" fmla="*/ 271015 w 1100832"/>
              <a:gd name="connsiteY23" fmla="*/ 700314 h 1100832"/>
              <a:gd name="connsiteX24" fmla="*/ 271015 w 1100832"/>
              <a:gd name="connsiteY24" fmla="*/ 742763 h 1100832"/>
              <a:gd name="connsiteX25" fmla="*/ 828488 w 1100832"/>
              <a:gd name="connsiteY25" fmla="*/ 742763 h 1100832"/>
              <a:gd name="connsiteX26" fmla="*/ 828488 w 1100832"/>
              <a:gd name="connsiteY26" fmla="*/ 700314 h 1100832"/>
              <a:gd name="connsiteX27" fmla="*/ 786014 w 1100832"/>
              <a:gd name="connsiteY27" fmla="*/ 700314 h 1100832"/>
              <a:gd name="connsiteX28" fmla="*/ 786014 w 1100832"/>
              <a:gd name="connsiteY28" fmla="*/ 356740 h 1100832"/>
              <a:gd name="connsiteX29" fmla="*/ 550416 w 1100832"/>
              <a:gd name="connsiteY29" fmla="*/ 0 h 1100832"/>
              <a:gd name="connsiteX30" fmla="*/ 1100832 w 1100832"/>
              <a:gd name="connsiteY30" fmla="*/ 550416 h 1100832"/>
              <a:gd name="connsiteX31" fmla="*/ 550416 w 1100832"/>
              <a:gd name="connsiteY31" fmla="*/ 1100832 h 1100832"/>
              <a:gd name="connsiteX32" fmla="*/ 0 w 1100832"/>
              <a:gd name="connsiteY32" fmla="*/ 550416 h 1100832"/>
              <a:gd name="connsiteX33" fmla="*/ 550416 w 1100832"/>
              <a:gd name="connsiteY33" fmla="*/ 0 h 110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00832" h="1100832">
                <a:moveTo>
                  <a:pt x="636027" y="635314"/>
                </a:moveTo>
                <a:lnTo>
                  <a:pt x="613462" y="657865"/>
                </a:lnTo>
                <a:lnTo>
                  <a:pt x="636027" y="677763"/>
                </a:lnTo>
                <a:lnTo>
                  <a:pt x="720975" y="677763"/>
                </a:lnTo>
                <a:lnTo>
                  <a:pt x="720975" y="635314"/>
                </a:lnTo>
                <a:close/>
                <a:moveTo>
                  <a:pt x="662573" y="470823"/>
                </a:moveTo>
                <a:lnTo>
                  <a:pt x="572316" y="562354"/>
                </a:lnTo>
                <a:lnTo>
                  <a:pt x="500641" y="492047"/>
                </a:lnTo>
                <a:lnTo>
                  <a:pt x="486040" y="477455"/>
                </a:lnTo>
                <a:lnTo>
                  <a:pt x="470112" y="492047"/>
                </a:lnTo>
                <a:lnTo>
                  <a:pt x="406401" y="555721"/>
                </a:lnTo>
                <a:lnTo>
                  <a:pt x="436929" y="587558"/>
                </a:lnTo>
                <a:lnTo>
                  <a:pt x="486040" y="538476"/>
                </a:lnTo>
                <a:lnTo>
                  <a:pt x="556388" y="608783"/>
                </a:lnTo>
                <a:lnTo>
                  <a:pt x="572316" y="623375"/>
                </a:lnTo>
                <a:lnTo>
                  <a:pt x="586916" y="608783"/>
                </a:lnTo>
                <a:lnTo>
                  <a:pt x="694429" y="501333"/>
                </a:lnTo>
                <a:close/>
                <a:moveTo>
                  <a:pt x="357291" y="400516"/>
                </a:moveTo>
                <a:lnTo>
                  <a:pt x="742212" y="400516"/>
                </a:lnTo>
                <a:lnTo>
                  <a:pt x="742212" y="700314"/>
                </a:lnTo>
                <a:lnTo>
                  <a:pt x="357291" y="700314"/>
                </a:lnTo>
                <a:close/>
                <a:moveTo>
                  <a:pt x="314816" y="356740"/>
                </a:moveTo>
                <a:lnTo>
                  <a:pt x="314816" y="700314"/>
                </a:lnTo>
                <a:lnTo>
                  <a:pt x="271015" y="700314"/>
                </a:lnTo>
                <a:lnTo>
                  <a:pt x="271015" y="742763"/>
                </a:lnTo>
                <a:lnTo>
                  <a:pt x="828488" y="742763"/>
                </a:lnTo>
                <a:lnTo>
                  <a:pt x="828488" y="700314"/>
                </a:lnTo>
                <a:lnTo>
                  <a:pt x="786014" y="700314"/>
                </a:lnTo>
                <a:lnTo>
                  <a:pt x="786014" y="356740"/>
                </a:lnTo>
                <a:close/>
                <a:moveTo>
                  <a:pt x="550416" y="0"/>
                </a:moveTo>
                <a:cubicBezTo>
                  <a:pt x="854402" y="0"/>
                  <a:pt x="1100832" y="246430"/>
                  <a:pt x="1100832" y="550416"/>
                </a:cubicBezTo>
                <a:cubicBezTo>
                  <a:pt x="1100832" y="854402"/>
                  <a:pt x="854402" y="1100832"/>
                  <a:pt x="550416" y="1100832"/>
                </a:cubicBezTo>
                <a:cubicBezTo>
                  <a:pt x="246430" y="1100832"/>
                  <a:pt x="0" y="854402"/>
                  <a:pt x="0" y="550416"/>
                </a:cubicBezTo>
                <a:cubicBezTo>
                  <a:pt x="0" y="246430"/>
                  <a:pt x="246430" y="0"/>
                  <a:pt x="5504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Tree>
    <p:extLst>
      <p:ext uri="{BB962C8B-B14F-4D97-AF65-F5344CB8AC3E}">
        <p14:creationId xmlns:p14="http://schemas.microsoft.com/office/powerpoint/2010/main" val="3766687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9401F5-C5C0-EB44-8D0E-9ECB4C090FEF}"/>
              </a:ext>
            </a:extLst>
          </p:cNvPr>
          <p:cNvSpPr txBox="1"/>
          <p:nvPr/>
        </p:nvSpPr>
        <p:spPr>
          <a:xfrm>
            <a:off x="6322489" y="636573"/>
            <a:ext cx="11732700" cy="1619611"/>
          </a:xfrm>
          <a:prstGeom prst="rect">
            <a:avLst/>
          </a:prstGeom>
          <a:noFill/>
        </p:spPr>
        <p:txBody>
          <a:bodyPr wrap="none" rtlCol="0" anchor="t">
            <a:spAutoFit/>
          </a:bodyPr>
          <a:lstStyle/>
          <a:p>
            <a:pPr algn="ctr">
              <a:lnSpc>
                <a:spcPts val="12500"/>
              </a:lnSpc>
            </a:pP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Trạng</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thái</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an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toàn</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(safe)</a:t>
            </a:r>
          </a:p>
        </p:txBody>
      </p:sp>
      <p:sp>
        <p:nvSpPr>
          <p:cNvPr id="9" name="Rounded Rectangle 8">
            <a:extLst>
              <a:ext uri="{FF2B5EF4-FFF2-40B4-BE49-F238E27FC236}">
                <a16:creationId xmlns:a16="http://schemas.microsoft.com/office/drawing/2014/main" id="{B663A124-B91E-7E42-9F08-80F3B3C12123}"/>
              </a:ext>
            </a:extLst>
          </p:cNvPr>
          <p:cNvSpPr/>
          <p:nvPr/>
        </p:nvSpPr>
        <p:spPr>
          <a:xfrm>
            <a:off x="9984945" y="3521413"/>
            <a:ext cx="11733620" cy="6498076"/>
          </a:xfrm>
          <a:prstGeom prst="roundRect">
            <a:avLst>
              <a:gd name="adj" fmla="val 5878"/>
            </a:avLst>
          </a:prstGeom>
          <a:noFill/>
          <a:ln w="76200">
            <a:solidFill>
              <a:schemeClr val="bg1"/>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11" name="TextBox 10">
            <a:extLst>
              <a:ext uri="{FF2B5EF4-FFF2-40B4-BE49-F238E27FC236}">
                <a16:creationId xmlns:a16="http://schemas.microsoft.com/office/drawing/2014/main" id="{C06F4C1B-567E-EC40-8782-351D4ACDEEB4}"/>
              </a:ext>
            </a:extLst>
          </p:cNvPr>
          <p:cNvSpPr txBox="1"/>
          <p:nvPr/>
        </p:nvSpPr>
        <p:spPr>
          <a:xfrm>
            <a:off x="11090669" y="4348253"/>
            <a:ext cx="9522172" cy="5242654"/>
          </a:xfrm>
          <a:prstGeom prst="rect">
            <a:avLst/>
          </a:prstGeom>
          <a:noFill/>
        </p:spPr>
        <p:txBody>
          <a:bodyPr wrap="square" rtlCol="0" anchor="ctr">
            <a:spAutoFit/>
          </a:bodyPr>
          <a:lstStyle/>
          <a:p>
            <a:pPr>
              <a:lnSpc>
                <a:spcPts val="4000"/>
              </a:lnSpc>
            </a:pPr>
            <a:r>
              <a:rPr lang="vi-VN" sz="4400" dirty="0">
                <a:solidFill>
                  <a:schemeClr val="bg1"/>
                </a:solidFill>
                <a:latin typeface="Muli Light" panose="02000303000000000000" pitchFamily="2" charset="77"/>
              </a:rPr>
              <a:t>- Một trạng thái của hệ thống được gọi là an toàn khi tồn tại một chuỗi an toàn.</a:t>
            </a:r>
          </a:p>
          <a:p>
            <a:pPr>
              <a:lnSpc>
                <a:spcPts val="4000"/>
              </a:lnSpc>
            </a:pPr>
            <a:r>
              <a:rPr lang="vi-VN" sz="4400" dirty="0">
                <a:solidFill>
                  <a:schemeClr val="bg1"/>
                </a:solidFill>
                <a:latin typeface="Muli Light" panose="02000303000000000000" pitchFamily="2" charset="77"/>
              </a:rPr>
              <a:t>- Một chuỗi tiến trình &lt;P1, P2,..., </a:t>
            </a:r>
            <a:r>
              <a:rPr lang="vi-VN" sz="4400" dirty="0" err="1">
                <a:solidFill>
                  <a:schemeClr val="bg1"/>
                </a:solidFill>
                <a:latin typeface="Muli Light" panose="02000303000000000000" pitchFamily="2" charset="77"/>
              </a:rPr>
              <a:t>Pn</a:t>
            </a:r>
            <a:r>
              <a:rPr lang="vi-VN" sz="4400" dirty="0">
                <a:solidFill>
                  <a:schemeClr val="bg1"/>
                </a:solidFill>
                <a:latin typeface="Muli Light" panose="02000303000000000000" pitchFamily="2" charset="77"/>
              </a:rPr>
              <a:t>&gt; là một chuỗi an toàn nếu:</a:t>
            </a:r>
          </a:p>
          <a:p>
            <a:pPr>
              <a:lnSpc>
                <a:spcPts val="4000"/>
              </a:lnSpc>
            </a:pPr>
            <a:r>
              <a:rPr lang="vi-VN" sz="4400" dirty="0">
                <a:solidFill>
                  <a:schemeClr val="bg1"/>
                </a:solidFill>
                <a:latin typeface="Muli Light" panose="02000303000000000000" pitchFamily="2" charset="77"/>
              </a:rPr>
              <a:t>+ Với mọi i = 1,...,n yêu cầu tối đa về tài nguyên của </a:t>
            </a:r>
            <a:r>
              <a:rPr lang="vi-VN" sz="4400" dirty="0" err="1">
                <a:solidFill>
                  <a:schemeClr val="bg1"/>
                </a:solidFill>
                <a:latin typeface="Muli Light" panose="02000303000000000000" pitchFamily="2" charset="77"/>
              </a:rPr>
              <a:t>Pi</a:t>
            </a:r>
            <a:r>
              <a:rPr lang="vi-VN" sz="4400" dirty="0">
                <a:solidFill>
                  <a:schemeClr val="bg1"/>
                </a:solidFill>
                <a:latin typeface="Muli Light" panose="02000303000000000000" pitchFamily="2" charset="77"/>
              </a:rPr>
              <a:t> có thể được thỏa bởi:</a:t>
            </a:r>
          </a:p>
          <a:p>
            <a:pPr>
              <a:lnSpc>
                <a:spcPts val="4000"/>
              </a:lnSpc>
            </a:pPr>
            <a:r>
              <a:rPr lang="vi-VN" sz="4400" dirty="0">
                <a:solidFill>
                  <a:schemeClr val="bg1"/>
                </a:solidFill>
                <a:latin typeface="Muli Light" panose="02000303000000000000" pitchFamily="2" charset="77"/>
              </a:rPr>
              <a:t>+ Tài nguyên mà hệ thống đang có sẵn sàng.</a:t>
            </a:r>
          </a:p>
          <a:p>
            <a:pPr>
              <a:lnSpc>
                <a:spcPts val="4000"/>
              </a:lnSpc>
            </a:pPr>
            <a:r>
              <a:rPr lang="vi-VN" sz="4400" dirty="0">
                <a:solidFill>
                  <a:schemeClr val="bg1"/>
                </a:solidFill>
                <a:latin typeface="Muli Light" panose="02000303000000000000" pitchFamily="2" charset="77"/>
              </a:rPr>
              <a:t>+ Cùng với tài nguyên mà tất cả các </a:t>
            </a:r>
            <a:r>
              <a:rPr lang="vi-VN" sz="4400" dirty="0" err="1">
                <a:solidFill>
                  <a:schemeClr val="bg1"/>
                </a:solidFill>
                <a:latin typeface="Muli Light" panose="02000303000000000000" pitchFamily="2" charset="77"/>
              </a:rPr>
              <a:t>Pj</a:t>
            </a:r>
            <a:r>
              <a:rPr lang="vi-VN" sz="4400" dirty="0">
                <a:solidFill>
                  <a:schemeClr val="bg1"/>
                </a:solidFill>
                <a:latin typeface="Muli Light" panose="02000303000000000000" pitchFamily="2" charset="77"/>
              </a:rPr>
              <a:t> (j &lt; i) đang giữ.</a:t>
            </a:r>
            <a:endParaRPr lang="en-US" sz="4400" dirty="0">
              <a:solidFill>
                <a:schemeClr val="bg1"/>
              </a:solidFill>
              <a:latin typeface="Muli Light" panose="02000303000000000000" pitchFamily="2" charset="77"/>
            </a:endParaRPr>
          </a:p>
        </p:txBody>
      </p:sp>
      <p:sp>
        <p:nvSpPr>
          <p:cNvPr id="12" name="Rounded Rectangle 11">
            <a:extLst>
              <a:ext uri="{FF2B5EF4-FFF2-40B4-BE49-F238E27FC236}">
                <a16:creationId xmlns:a16="http://schemas.microsoft.com/office/drawing/2014/main" id="{CFF701AE-D4B6-F246-963A-EC939E403EFB}"/>
              </a:ext>
            </a:extLst>
          </p:cNvPr>
          <p:cNvSpPr/>
          <p:nvPr/>
        </p:nvSpPr>
        <p:spPr>
          <a:xfrm>
            <a:off x="14184493" y="10359483"/>
            <a:ext cx="3334524" cy="825190"/>
          </a:xfrm>
          <a:prstGeom prst="roundRect">
            <a:avLst>
              <a:gd name="adj" fmla="val 50000"/>
            </a:avLst>
          </a:prstGeom>
          <a:noFill/>
          <a:ln w="76200">
            <a:solidFill>
              <a:schemeClr val="bg1"/>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13" name="TextBox 12">
            <a:extLst>
              <a:ext uri="{FF2B5EF4-FFF2-40B4-BE49-F238E27FC236}">
                <a16:creationId xmlns:a16="http://schemas.microsoft.com/office/drawing/2014/main" id="{A054CE2E-FE55-3649-8781-8415C7DB62D1}"/>
              </a:ext>
            </a:extLst>
          </p:cNvPr>
          <p:cNvSpPr txBox="1"/>
          <p:nvPr/>
        </p:nvSpPr>
        <p:spPr>
          <a:xfrm>
            <a:off x="14965936" y="10479691"/>
            <a:ext cx="1771640" cy="584775"/>
          </a:xfrm>
          <a:prstGeom prst="rect">
            <a:avLst/>
          </a:prstGeom>
          <a:noFill/>
        </p:spPr>
        <p:txBody>
          <a:bodyPr wrap="none" rtlCol="0" anchor="ctr">
            <a:spAutoFit/>
          </a:bodyPr>
          <a:lstStyle/>
          <a:p>
            <a:pPr algn="ctr"/>
            <a:r>
              <a:rPr lang="vi-VN" sz="3200" spc="-50" dirty="0">
                <a:solidFill>
                  <a:schemeClr val="bg1"/>
                </a:solidFill>
                <a:latin typeface="Muli" panose="02000503000000000000" pitchFamily="2" charset="77"/>
              </a:rPr>
              <a:t>Tiếp Theo</a:t>
            </a:r>
            <a:endParaRPr lang="en-US" sz="3200" spc="-50" dirty="0">
              <a:solidFill>
                <a:schemeClr val="bg1"/>
              </a:solidFill>
              <a:latin typeface="Muli" panose="02000503000000000000" pitchFamily="2" charset="77"/>
            </a:endParaRPr>
          </a:p>
        </p:txBody>
      </p:sp>
      <p:pic>
        <p:nvPicPr>
          <p:cNvPr id="24" name="Đồ họa 23" descr="Shield Tick with solid fill">
            <a:extLst>
              <a:ext uri="{FF2B5EF4-FFF2-40B4-BE49-F238E27FC236}">
                <a16:creationId xmlns:a16="http://schemas.microsoft.com/office/drawing/2014/main" id="{F9B2DD00-E2E1-C147-65D4-88C116576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957" y="2771192"/>
            <a:ext cx="8173616" cy="8173616"/>
          </a:xfrm>
          <a:prstGeom prst="rect">
            <a:avLst/>
          </a:prstGeom>
        </p:spPr>
      </p:pic>
      <p:sp>
        <p:nvSpPr>
          <p:cNvPr id="26" name="Hình Bầu dục 25">
            <a:extLst>
              <a:ext uri="{FF2B5EF4-FFF2-40B4-BE49-F238E27FC236}">
                <a16:creationId xmlns:a16="http://schemas.microsoft.com/office/drawing/2014/main" id="{942B2B47-22CC-DCDF-27E1-4D77A88E26DB}"/>
              </a:ext>
            </a:extLst>
          </p:cNvPr>
          <p:cNvSpPr/>
          <p:nvPr/>
        </p:nvSpPr>
        <p:spPr>
          <a:xfrm>
            <a:off x="-1426631" y="-1667390"/>
            <a:ext cx="6643396" cy="6643396"/>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7" name="Hình ảnh 26">
            <a:extLst>
              <a:ext uri="{FF2B5EF4-FFF2-40B4-BE49-F238E27FC236}">
                <a16:creationId xmlns:a16="http://schemas.microsoft.com/office/drawing/2014/main" id="{6E9C93C8-F800-FE8A-B3CE-44F9B88FCBA0}"/>
              </a:ext>
            </a:extLst>
          </p:cNvPr>
          <p:cNvPicPr>
            <a:picLocks noChangeAspect="1"/>
          </p:cNvPicPr>
          <p:nvPr/>
        </p:nvPicPr>
        <p:blipFill>
          <a:blip r:embed="rId4"/>
          <a:stretch>
            <a:fillRect/>
          </a:stretch>
        </p:blipFill>
        <p:spPr>
          <a:xfrm>
            <a:off x="18793989" y="1914654"/>
            <a:ext cx="6645216" cy="6645216"/>
          </a:xfrm>
          <a:prstGeom prst="rect">
            <a:avLst/>
          </a:prstGeom>
        </p:spPr>
      </p:pic>
      <p:pic>
        <p:nvPicPr>
          <p:cNvPr id="28" name="Hình ảnh 27">
            <a:extLst>
              <a:ext uri="{FF2B5EF4-FFF2-40B4-BE49-F238E27FC236}">
                <a16:creationId xmlns:a16="http://schemas.microsoft.com/office/drawing/2014/main" id="{B02F5AB0-672E-788D-C981-3AA497C887AA}"/>
              </a:ext>
            </a:extLst>
          </p:cNvPr>
          <p:cNvPicPr>
            <a:picLocks noChangeAspect="1"/>
          </p:cNvPicPr>
          <p:nvPr/>
        </p:nvPicPr>
        <p:blipFill>
          <a:blip r:embed="rId4"/>
          <a:stretch>
            <a:fillRect/>
          </a:stretch>
        </p:blipFill>
        <p:spPr>
          <a:xfrm>
            <a:off x="7768061" y="8360368"/>
            <a:ext cx="6645216" cy="6645216"/>
          </a:xfrm>
          <a:prstGeom prst="rect">
            <a:avLst/>
          </a:prstGeom>
        </p:spPr>
      </p:pic>
    </p:spTree>
    <p:extLst>
      <p:ext uri="{BB962C8B-B14F-4D97-AF65-F5344CB8AC3E}">
        <p14:creationId xmlns:p14="http://schemas.microsoft.com/office/powerpoint/2010/main" val="3523521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5907019B-F098-3642-B5FC-AE3654B87957}"/>
              </a:ext>
            </a:extLst>
          </p:cNvPr>
          <p:cNvSpPr/>
          <p:nvPr/>
        </p:nvSpPr>
        <p:spPr>
          <a:xfrm>
            <a:off x="1153264" y="2154969"/>
            <a:ext cx="6058535" cy="6058535"/>
          </a:xfrm>
          <a:prstGeom prst="ellips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50" name="Rectangle 1">
            <a:extLst>
              <a:ext uri="{FF2B5EF4-FFF2-40B4-BE49-F238E27FC236}">
                <a16:creationId xmlns:a16="http://schemas.microsoft.com/office/drawing/2014/main" id="{3312D97B-57B5-CC4B-A166-0569482F8BA5}"/>
              </a:ext>
            </a:extLst>
          </p:cNvPr>
          <p:cNvSpPr/>
          <p:nvPr/>
        </p:nvSpPr>
        <p:spPr>
          <a:xfrm>
            <a:off x="0" y="15222"/>
            <a:ext cx="24377650" cy="11785600"/>
          </a:xfrm>
          <a:custGeom>
            <a:avLst/>
            <a:gdLst>
              <a:gd name="connsiteX0" fmla="*/ 0 w 24377650"/>
              <a:gd name="connsiteY0" fmla="*/ 0 h 11785600"/>
              <a:gd name="connsiteX1" fmla="*/ 24377650 w 24377650"/>
              <a:gd name="connsiteY1" fmla="*/ 0 h 11785600"/>
              <a:gd name="connsiteX2" fmla="*/ 24377650 w 24377650"/>
              <a:gd name="connsiteY2" fmla="*/ 11785600 h 11785600"/>
              <a:gd name="connsiteX3" fmla="*/ 0 w 24377650"/>
              <a:gd name="connsiteY3" fmla="*/ 11785600 h 11785600"/>
              <a:gd name="connsiteX4" fmla="*/ 0 w 24377650"/>
              <a:gd name="connsiteY4"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71680 w 24377650"/>
              <a:gd name="connsiteY3" fmla="*/ 1178560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7650" h="11785600">
                <a:moveTo>
                  <a:pt x="0" y="0"/>
                </a:moveTo>
                <a:lnTo>
                  <a:pt x="24377650" y="0"/>
                </a:lnTo>
                <a:lnTo>
                  <a:pt x="24377650" y="11785600"/>
                </a:lnTo>
                <a:cubicBezTo>
                  <a:pt x="20998816" y="10657840"/>
                  <a:pt x="16823902" y="9570720"/>
                  <a:pt x="12151360" y="9570720"/>
                </a:cubicBezTo>
                <a:cubicBezTo>
                  <a:pt x="7478818" y="9570720"/>
                  <a:pt x="3610187" y="10657840"/>
                  <a:pt x="0" y="11785600"/>
                </a:cubicBezTo>
                <a:lnTo>
                  <a:pt x="0" y="0"/>
                </a:lnTo>
                <a:close/>
              </a:path>
            </a:pathLst>
          </a:custGeom>
          <a:solidFill>
            <a:schemeClr val="accent3">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0" name="TextBox 19">
            <a:extLst>
              <a:ext uri="{FF2B5EF4-FFF2-40B4-BE49-F238E27FC236}">
                <a16:creationId xmlns:a16="http://schemas.microsoft.com/office/drawing/2014/main" id="{C5C0F4DE-15D7-0942-A43C-1F7C14CB8FDD}"/>
              </a:ext>
            </a:extLst>
          </p:cNvPr>
          <p:cNvSpPr txBox="1"/>
          <p:nvPr/>
        </p:nvSpPr>
        <p:spPr>
          <a:xfrm>
            <a:off x="8508178" y="636573"/>
            <a:ext cx="7361311" cy="1619611"/>
          </a:xfrm>
          <a:prstGeom prst="rect">
            <a:avLst/>
          </a:prstGeom>
          <a:noFill/>
        </p:spPr>
        <p:txBody>
          <a:bodyPr wrap="none" rtlCol="0" anchor="t">
            <a:spAutoFit/>
          </a:bodyPr>
          <a:lstStyle/>
          <a:p>
            <a:pPr algn="ctr">
              <a:lnSpc>
                <a:spcPts val="12500"/>
              </a:lnSpc>
            </a:pPr>
            <a:r>
              <a:rPr lang="vi-VN"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Ngăn </a:t>
            </a:r>
            <a:r>
              <a:rPr lang="vi-VN"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Deadlock</a:t>
            </a:r>
            <a:endPar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endParaRPr>
          </a:p>
        </p:txBody>
      </p:sp>
      <p:pic>
        <p:nvPicPr>
          <p:cNvPr id="6" name="Hình ảnh 5">
            <a:extLst>
              <a:ext uri="{FF2B5EF4-FFF2-40B4-BE49-F238E27FC236}">
                <a16:creationId xmlns:a16="http://schemas.microsoft.com/office/drawing/2014/main" id="{F14E9D12-6EAB-EA3C-E9E8-E1EE1529CBBE}"/>
              </a:ext>
            </a:extLst>
          </p:cNvPr>
          <p:cNvPicPr>
            <a:picLocks noChangeAspect="1"/>
          </p:cNvPicPr>
          <p:nvPr/>
        </p:nvPicPr>
        <p:blipFill>
          <a:blip r:embed="rId2">
            <a:alphaModFix amt="50000"/>
          </a:blip>
          <a:stretch>
            <a:fillRect/>
          </a:stretch>
        </p:blipFill>
        <p:spPr>
          <a:xfrm>
            <a:off x="1153264" y="2770277"/>
            <a:ext cx="8175445" cy="8175445"/>
          </a:xfrm>
          <a:prstGeom prst="rect">
            <a:avLst/>
          </a:prstGeom>
        </p:spPr>
      </p:pic>
      <p:pic>
        <p:nvPicPr>
          <p:cNvPr id="7" name="Hình ảnh 6">
            <a:extLst>
              <a:ext uri="{FF2B5EF4-FFF2-40B4-BE49-F238E27FC236}">
                <a16:creationId xmlns:a16="http://schemas.microsoft.com/office/drawing/2014/main" id="{B2C153BA-B7B9-3677-6575-0432A7B588AD}"/>
              </a:ext>
            </a:extLst>
          </p:cNvPr>
          <p:cNvPicPr>
            <a:picLocks noChangeAspect="1"/>
          </p:cNvPicPr>
          <p:nvPr/>
        </p:nvPicPr>
        <p:blipFill>
          <a:blip r:embed="rId3"/>
          <a:stretch>
            <a:fillRect/>
          </a:stretch>
        </p:blipFill>
        <p:spPr>
          <a:xfrm>
            <a:off x="4649822" y="2770277"/>
            <a:ext cx="15214060" cy="8175445"/>
          </a:xfrm>
          <a:prstGeom prst="rect">
            <a:avLst/>
          </a:prstGeom>
        </p:spPr>
      </p:pic>
      <p:sp>
        <p:nvSpPr>
          <p:cNvPr id="9" name="TextBox 10">
            <a:extLst>
              <a:ext uri="{FF2B5EF4-FFF2-40B4-BE49-F238E27FC236}">
                <a16:creationId xmlns:a16="http://schemas.microsoft.com/office/drawing/2014/main" id="{B8A5F8D0-F1E9-66FE-C371-C8A043FC9149}"/>
              </a:ext>
            </a:extLst>
          </p:cNvPr>
          <p:cNvSpPr txBox="1"/>
          <p:nvPr/>
        </p:nvSpPr>
        <p:spPr>
          <a:xfrm>
            <a:off x="6743235" y="4078759"/>
            <a:ext cx="10891177" cy="4708981"/>
          </a:xfrm>
          <a:prstGeom prst="rect">
            <a:avLst/>
          </a:prstGeom>
          <a:noFill/>
        </p:spPr>
        <p:txBody>
          <a:bodyPr wrap="square" rtlCol="0" anchor="ctr">
            <a:spAutoFit/>
          </a:bodyPr>
          <a:lstStyle/>
          <a:p>
            <a:pPr algn="just"/>
            <a:r>
              <a:rPr lang="vi-VN" sz="6000" dirty="0" err="1">
                <a:solidFill>
                  <a:schemeClr val="bg1"/>
                </a:solidFill>
                <a:latin typeface="Muli Light" panose="02000303000000000000" pitchFamily="2" charset="77"/>
              </a:rPr>
              <a:t>Deadlock</a:t>
            </a:r>
            <a:r>
              <a:rPr lang="vi-VN" sz="6000" dirty="0">
                <a:solidFill>
                  <a:schemeClr val="bg1"/>
                </a:solidFill>
                <a:latin typeface="Muli Light" panose="02000303000000000000" pitchFamily="2" charset="77"/>
              </a:rPr>
              <a:t> có bốn đặc điểm được xem là điều kiện cần. Như vậy, chỉ cần ngăn không cho một trong bốn điều kiện này xuất hiện là có thể ngăn chặn </a:t>
            </a:r>
            <a:r>
              <a:rPr lang="vi-VN" sz="6000" dirty="0" err="1">
                <a:solidFill>
                  <a:schemeClr val="bg1"/>
                </a:solidFill>
                <a:latin typeface="Muli Light" panose="02000303000000000000" pitchFamily="2" charset="77"/>
              </a:rPr>
              <a:t>deadlock</a:t>
            </a:r>
            <a:r>
              <a:rPr lang="vi-VN" sz="6000" dirty="0">
                <a:solidFill>
                  <a:schemeClr val="bg1"/>
                </a:solidFill>
                <a:latin typeface="Muli Light" panose="02000303000000000000" pitchFamily="2" charset="77"/>
              </a:rPr>
              <a:t>.</a:t>
            </a:r>
            <a:endParaRPr lang="en-US" sz="6000" dirty="0">
              <a:solidFill>
                <a:schemeClr val="bg1"/>
              </a:solidFill>
              <a:latin typeface="Muli Light" panose="02000303000000000000" pitchFamily="2" charset="77"/>
            </a:endParaRPr>
          </a:p>
        </p:txBody>
      </p:sp>
    </p:spTree>
    <p:extLst>
      <p:ext uri="{BB962C8B-B14F-4D97-AF65-F5344CB8AC3E}">
        <p14:creationId xmlns:p14="http://schemas.microsoft.com/office/powerpoint/2010/main" val="312832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446CC"/>
            </a:gs>
            <a:gs pos="0">
              <a:schemeClr val="tx2">
                <a:lumMod val="75000"/>
                <a:lumOff val="25000"/>
              </a:schemeClr>
            </a:gs>
          </a:gsLst>
          <a:lin ang="3600000" scaled="0"/>
        </a:gradFill>
        <a:effectLst/>
      </p:bgPr>
    </p:bg>
    <p:spTree>
      <p:nvGrpSpPr>
        <p:cNvPr id="1" name=""/>
        <p:cNvGrpSpPr/>
        <p:nvPr/>
      </p:nvGrpSpPr>
      <p:grpSpPr>
        <a:xfrm>
          <a:off x="0" y="0"/>
          <a:ext cx="0" cy="0"/>
          <a:chOff x="0" y="0"/>
          <a:chExt cx="0" cy="0"/>
        </a:xfrm>
      </p:grpSpPr>
      <p:sp>
        <p:nvSpPr>
          <p:cNvPr id="50" name="Rectangle 1">
            <a:extLst>
              <a:ext uri="{FF2B5EF4-FFF2-40B4-BE49-F238E27FC236}">
                <a16:creationId xmlns:a16="http://schemas.microsoft.com/office/drawing/2014/main" id="{3312D97B-57B5-CC4B-A166-0569482F8BA5}"/>
              </a:ext>
            </a:extLst>
          </p:cNvPr>
          <p:cNvSpPr/>
          <p:nvPr/>
        </p:nvSpPr>
        <p:spPr>
          <a:xfrm>
            <a:off x="0" y="15222"/>
            <a:ext cx="24377650" cy="11785600"/>
          </a:xfrm>
          <a:custGeom>
            <a:avLst/>
            <a:gdLst>
              <a:gd name="connsiteX0" fmla="*/ 0 w 24377650"/>
              <a:gd name="connsiteY0" fmla="*/ 0 h 11785600"/>
              <a:gd name="connsiteX1" fmla="*/ 24377650 w 24377650"/>
              <a:gd name="connsiteY1" fmla="*/ 0 h 11785600"/>
              <a:gd name="connsiteX2" fmla="*/ 24377650 w 24377650"/>
              <a:gd name="connsiteY2" fmla="*/ 11785600 h 11785600"/>
              <a:gd name="connsiteX3" fmla="*/ 0 w 24377650"/>
              <a:gd name="connsiteY3" fmla="*/ 11785600 h 11785600"/>
              <a:gd name="connsiteX4" fmla="*/ 0 w 24377650"/>
              <a:gd name="connsiteY4"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71680 w 24377650"/>
              <a:gd name="connsiteY3" fmla="*/ 1178560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7650" h="11785600">
                <a:moveTo>
                  <a:pt x="0" y="0"/>
                </a:moveTo>
                <a:lnTo>
                  <a:pt x="24377650" y="0"/>
                </a:lnTo>
                <a:lnTo>
                  <a:pt x="24377650" y="11785600"/>
                </a:lnTo>
                <a:cubicBezTo>
                  <a:pt x="20998816" y="10657840"/>
                  <a:pt x="16823902" y="9570720"/>
                  <a:pt x="12151360" y="9570720"/>
                </a:cubicBezTo>
                <a:cubicBezTo>
                  <a:pt x="7478818" y="9570720"/>
                  <a:pt x="3610187" y="10657840"/>
                  <a:pt x="0" y="11785600"/>
                </a:cubicBezTo>
                <a:lnTo>
                  <a:pt x="0" y="0"/>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4" name="Hình Bầu dục 3">
            <a:extLst>
              <a:ext uri="{FF2B5EF4-FFF2-40B4-BE49-F238E27FC236}">
                <a16:creationId xmlns:a16="http://schemas.microsoft.com/office/drawing/2014/main" id="{A172B0D6-320B-373F-7854-EF128EBB5B33}"/>
              </a:ext>
            </a:extLst>
          </p:cNvPr>
          <p:cNvSpPr/>
          <p:nvPr/>
        </p:nvSpPr>
        <p:spPr>
          <a:xfrm>
            <a:off x="14856375" y="7468446"/>
            <a:ext cx="6643396" cy="6643396"/>
          </a:xfrm>
          <a:prstGeom prst="ellipse">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Oval 50">
            <a:extLst>
              <a:ext uri="{FF2B5EF4-FFF2-40B4-BE49-F238E27FC236}">
                <a16:creationId xmlns:a16="http://schemas.microsoft.com/office/drawing/2014/main" id="{5907019B-F098-3642-B5FC-AE3654B87957}"/>
              </a:ext>
            </a:extLst>
          </p:cNvPr>
          <p:cNvSpPr/>
          <p:nvPr/>
        </p:nvSpPr>
        <p:spPr>
          <a:xfrm>
            <a:off x="1153264" y="2154969"/>
            <a:ext cx="6058535" cy="6058535"/>
          </a:xfrm>
          <a:prstGeom prst="ellips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0" name="TextBox 19">
            <a:extLst>
              <a:ext uri="{FF2B5EF4-FFF2-40B4-BE49-F238E27FC236}">
                <a16:creationId xmlns:a16="http://schemas.microsoft.com/office/drawing/2014/main" id="{C5C0F4DE-15D7-0942-A43C-1F7C14CB8FDD}"/>
              </a:ext>
            </a:extLst>
          </p:cNvPr>
          <p:cNvSpPr txBox="1"/>
          <p:nvPr/>
        </p:nvSpPr>
        <p:spPr>
          <a:xfrm>
            <a:off x="1240964" y="1150666"/>
            <a:ext cx="21895739" cy="1619611"/>
          </a:xfrm>
          <a:prstGeom prst="rect">
            <a:avLst/>
          </a:prstGeom>
          <a:noFill/>
        </p:spPr>
        <p:txBody>
          <a:bodyPr wrap="none" rtlCol="0" anchor="t">
            <a:spAutoFit/>
          </a:bodyPr>
          <a:lstStyle/>
          <a:p>
            <a:pPr algn="ctr">
              <a:lnSpc>
                <a:spcPts val="12500"/>
              </a:lnSpc>
            </a:pPr>
            <a:r>
              <a:rPr lang="vi-VN"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Ngăn độc quyền truy xuất (</a:t>
            </a:r>
            <a:r>
              <a:rPr lang="vi-VN"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Mutual</a:t>
            </a:r>
            <a:r>
              <a:rPr lang="vi-VN"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vi-VN"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Exclusion</a:t>
            </a:r>
            <a:r>
              <a:rPr lang="vi-VN"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a:t>
            </a:r>
            <a:endPar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endParaRPr>
          </a:p>
        </p:txBody>
      </p:sp>
      <p:pic>
        <p:nvPicPr>
          <p:cNvPr id="6" name="Hình ảnh 5">
            <a:extLst>
              <a:ext uri="{FF2B5EF4-FFF2-40B4-BE49-F238E27FC236}">
                <a16:creationId xmlns:a16="http://schemas.microsoft.com/office/drawing/2014/main" id="{F14E9D12-6EAB-EA3C-E9E8-E1EE1529CBBE}"/>
              </a:ext>
            </a:extLst>
          </p:cNvPr>
          <p:cNvPicPr>
            <a:picLocks noChangeAspect="1"/>
          </p:cNvPicPr>
          <p:nvPr/>
        </p:nvPicPr>
        <p:blipFill>
          <a:blip r:embed="rId2">
            <a:alphaModFix amt="50000"/>
          </a:blip>
          <a:stretch>
            <a:fillRect/>
          </a:stretch>
        </p:blipFill>
        <p:spPr>
          <a:xfrm>
            <a:off x="1153264" y="2770277"/>
            <a:ext cx="8175445" cy="8175445"/>
          </a:xfrm>
          <a:prstGeom prst="rect">
            <a:avLst/>
          </a:prstGeom>
        </p:spPr>
      </p:pic>
      <p:pic>
        <p:nvPicPr>
          <p:cNvPr id="7" name="Hình ảnh 6">
            <a:extLst>
              <a:ext uri="{FF2B5EF4-FFF2-40B4-BE49-F238E27FC236}">
                <a16:creationId xmlns:a16="http://schemas.microsoft.com/office/drawing/2014/main" id="{B2C153BA-B7B9-3677-6575-0432A7B588AD}"/>
              </a:ext>
            </a:extLst>
          </p:cNvPr>
          <p:cNvPicPr>
            <a:picLocks noChangeAspect="1"/>
          </p:cNvPicPr>
          <p:nvPr/>
        </p:nvPicPr>
        <p:blipFill>
          <a:blip r:embed="rId3"/>
          <a:stretch>
            <a:fillRect/>
          </a:stretch>
        </p:blipFill>
        <p:spPr>
          <a:xfrm>
            <a:off x="5098562" y="3136069"/>
            <a:ext cx="14180525" cy="7443861"/>
          </a:xfrm>
          <a:prstGeom prst="rect">
            <a:avLst/>
          </a:prstGeom>
        </p:spPr>
      </p:pic>
      <p:sp>
        <p:nvSpPr>
          <p:cNvPr id="9" name="TextBox 10">
            <a:extLst>
              <a:ext uri="{FF2B5EF4-FFF2-40B4-BE49-F238E27FC236}">
                <a16:creationId xmlns:a16="http://schemas.microsoft.com/office/drawing/2014/main" id="{B8A5F8D0-F1E9-66FE-C371-C8A043FC9149}"/>
              </a:ext>
            </a:extLst>
          </p:cNvPr>
          <p:cNvSpPr txBox="1"/>
          <p:nvPr/>
        </p:nvSpPr>
        <p:spPr>
          <a:xfrm>
            <a:off x="6743235" y="4540424"/>
            <a:ext cx="10891177" cy="3785652"/>
          </a:xfrm>
          <a:prstGeom prst="rect">
            <a:avLst/>
          </a:prstGeom>
          <a:noFill/>
        </p:spPr>
        <p:txBody>
          <a:bodyPr wrap="square" rtlCol="0" anchor="ctr">
            <a:spAutoFit/>
          </a:bodyPr>
          <a:lstStyle/>
          <a:p>
            <a:pPr algn="just"/>
            <a:r>
              <a:rPr lang="vi-VN" sz="6000" dirty="0">
                <a:solidFill>
                  <a:schemeClr val="bg1"/>
                </a:solidFill>
                <a:latin typeface="Muli Light" panose="02000303000000000000" pitchFamily="2" charset="77"/>
              </a:rPr>
              <a:t>- Đối với </a:t>
            </a:r>
            <a:r>
              <a:rPr lang="vi-VN" sz="6000" dirty="0" err="1">
                <a:solidFill>
                  <a:schemeClr val="bg1"/>
                </a:solidFill>
                <a:latin typeface="Muli Light" panose="02000303000000000000" pitchFamily="2" charset="77"/>
              </a:rPr>
              <a:t>nonsharable</a:t>
            </a:r>
            <a:r>
              <a:rPr lang="vi-VN" sz="6000" dirty="0">
                <a:solidFill>
                  <a:schemeClr val="bg1"/>
                </a:solidFill>
                <a:latin typeface="Muli Light" panose="02000303000000000000" pitchFamily="2" charset="77"/>
              </a:rPr>
              <a:t> </a:t>
            </a:r>
            <a:r>
              <a:rPr lang="vi-VN" sz="6000" dirty="0" err="1">
                <a:solidFill>
                  <a:schemeClr val="bg1"/>
                </a:solidFill>
                <a:latin typeface="Muli Light" panose="02000303000000000000" pitchFamily="2" charset="77"/>
              </a:rPr>
              <a:t>resource</a:t>
            </a:r>
            <a:r>
              <a:rPr lang="vi-VN" sz="6000" dirty="0">
                <a:solidFill>
                  <a:schemeClr val="bg1"/>
                </a:solidFill>
                <a:latin typeface="Muli Light" panose="02000303000000000000" pitchFamily="2" charset="77"/>
              </a:rPr>
              <a:t>: Không ngăn được</a:t>
            </a:r>
          </a:p>
          <a:p>
            <a:pPr algn="just"/>
            <a:r>
              <a:rPr lang="vi-VN" sz="6000" dirty="0">
                <a:solidFill>
                  <a:schemeClr val="bg1"/>
                </a:solidFill>
                <a:latin typeface="Muli Light" panose="02000303000000000000" pitchFamily="2" charset="77"/>
              </a:rPr>
              <a:t>- Đối với </a:t>
            </a:r>
            <a:r>
              <a:rPr lang="vi-VN" sz="6000" dirty="0" err="1">
                <a:solidFill>
                  <a:schemeClr val="bg1"/>
                </a:solidFill>
                <a:latin typeface="Muli Light" panose="02000303000000000000" pitchFamily="2" charset="77"/>
              </a:rPr>
              <a:t>sharable</a:t>
            </a:r>
            <a:r>
              <a:rPr lang="vi-VN" sz="6000" dirty="0">
                <a:solidFill>
                  <a:schemeClr val="bg1"/>
                </a:solidFill>
                <a:latin typeface="Muli Light" panose="02000303000000000000" pitchFamily="2" charset="77"/>
              </a:rPr>
              <a:t> </a:t>
            </a:r>
            <a:r>
              <a:rPr lang="vi-VN" sz="6000" dirty="0" err="1">
                <a:solidFill>
                  <a:schemeClr val="bg1"/>
                </a:solidFill>
                <a:latin typeface="Muli Light" panose="02000303000000000000" pitchFamily="2" charset="77"/>
              </a:rPr>
              <a:t>resource</a:t>
            </a:r>
            <a:r>
              <a:rPr lang="vi-VN" sz="6000" dirty="0">
                <a:solidFill>
                  <a:schemeClr val="bg1"/>
                </a:solidFill>
                <a:latin typeface="Muli Light" panose="02000303000000000000" pitchFamily="2" charset="77"/>
              </a:rPr>
              <a:t>: Không cần thiết</a:t>
            </a:r>
            <a:endParaRPr lang="en-US" sz="6000" dirty="0">
              <a:solidFill>
                <a:schemeClr val="bg1"/>
              </a:solidFill>
              <a:latin typeface="Muli Light" panose="02000303000000000000" pitchFamily="2" charset="77"/>
            </a:endParaRPr>
          </a:p>
        </p:txBody>
      </p:sp>
      <p:sp>
        <p:nvSpPr>
          <p:cNvPr id="3" name="Hình Bầu dục 2">
            <a:extLst>
              <a:ext uri="{FF2B5EF4-FFF2-40B4-BE49-F238E27FC236}">
                <a16:creationId xmlns:a16="http://schemas.microsoft.com/office/drawing/2014/main" id="{72B10258-D2FE-BF6F-A57B-FCE809F91EB7}"/>
              </a:ext>
            </a:extLst>
          </p:cNvPr>
          <p:cNvSpPr/>
          <p:nvPr/>
        </p:nvSpPr>
        <p:spPr>
          <a:xfrm>
            <a:off x="21055952" y="3136069"/>
            <a:ext cx="6643396" cy="6643396"/>
          </a:xfrm>
          <a:prstGeom prst="ellips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842996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ình Bầu dục 13">
            <a:extLst>
              <a:ext uri="{FF2B5EF4-FFF2-40B4-BE49-F238E27FC236}">
                <a16:creationId xmlns:a16="http://schemas.microsoft.com/office/drawing/2014/main" id="{8688B97C-289E-AAA5-9E63-FC563014E27A}"/>
              </a:ext>
            </a:extLst>
          </p:cNvPr>
          <p:cNvSpPr/>
          <p:nvPr/>
        </p:nvSpPr>
        <p:spPr>
          <a:xfrm>
            <a:off x="-1733978" y="8225311"/>
            <a:ext cx="6643396" cy="6643396"/>
          </a:xfrm>
          <a:prstGeom prst="ellipse">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Hình ảnh 12">
            <a:extLst>
              <a:ext uri="{FF2B5EF4-FFF2-40B4-BE49-F238E27FC236}">
                <a16:creationId xmlns:a16="http://schemas.microsoft.com/office/drawing/2014/main" id="{1E5097A8-A176-AEC5-D6F1-5FE7D3BEEDAF}"/>
              </a:ext>
            </a:extLst>
          </p:cNvPr>
          <p:cNvPicPr>
            <a:picLocks noChangeAspect="1"/>
          </p:cNvPicPr>
          <p:nvPr/>
        </p:nvPicPr>
        <p:blipFill>
          <a:blip r:embed="rId2">
            <a:alphaModFix amt="70000"/>
          </a:blip>
          <a:stretch>
            <a:fillRect/>
          </a:stretch>
        </p:blipFill>
        <p:spPr>
          <a:xfrm>
            <a:off x="1058478" y="2745896"/>
            <a:ext cx="8175445" cy="8181541"/>
          </a:xfrm>
          <a:prstGeom prst="rect">
            <a:avLst/>
          </a:prstGeom>
        </p:spPr>
      </p:pic>
      <p:sp>
        <p:nvSpPr>
          <p:cNvPr id="2" name="Rectangle 1">
            <a:extLst>
              <a:ext uri="{FF2B5EF4-FFF2-40B4-BE49-F238E27FC236}">
                <a16:creationId xmlns:a16="http://schemas.microsoft.com/office/drawing/2014/main" id="{CE1CB648-EC4E-A146-839B-565956E4CE30}"/>
              </a:ext>
            </a:extLst>
          </p:cNvPr>
          <p:cNvSpPr/>
          <p:nvPr/>
        </p:nvSpPr>
        <p:spPr>
          <a:xfrm>
            <a:off x="-4" y="0"/>
            <a:ext cx="24377650" cy="11785600"/>
          </a:xfrm>
          <a:custGeom>
            <a:avLst/>
            <a:gdLst>
              <a:gd name="connsiteX0" fmla="*/ 0 w 24377650"/>
              <a:gd name="connsiteY0" fmla="*/ 0 h 11785600"/>
              <a:gd name="connsiteX1" fmla="*/ 24377650 w 24377650"/>
              <a:gd name="connsiteY1" fmla="*/ 0 h 11785600"/>
              <a:gd name="connsiteX2" fmla="*/ 24377650 w 24377650"/>
              <a:gd name="connsiteY2" fmla="*/ 11785600 h 11785600"/>
              <a:gd name="connsiteX3" fmla="*/ 0 w 24377650"/>
              <a:gd name="connsiteY3" fmla="*/ 11785600 h 11785600"/>
              <a:gd name="connsiteX4" fmla="*/ 0 w 24377650"/>
              <a:gd name="connsiteY4"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71680 w 24377650"/>
              <a:gd name="connsiteY3" fmla="*/ 1178560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7650" h="11785600">
                <a:moveTo>
                  <a:pt x="0" y="0"/>
                </a:moveTo>
                <a:lnTo>
                  <a:pt x="24377650" y="0"/>
                </a:lnTo>
                <a:lnTo>
                  <a:pt x="24377650" y="11785600"/>
                </a:lnTo>
                <a:cubicBezTo>
                  <a:pt x="20998816" y="10657840"/>
                  <a:pt x="16823902" y="9570720"/>
                  <a:pt x="12151360" y="9570720"/>
                </a:cubicBezTo>
                <a:cubicBezTo>
                  <a:pt x="7478818" y="9570720"/>
                  <a:pt x="3610187" y="10657840"/>
                  <a:pt x="0" y="11785600"/>
                </a:cubicBezTo>
                <a:lnTo>
                  <a:pt x="0" y="0"/>
                </a:lnTo>
                <a:close/>
              </a:path>
            </a:pathLst>
          </a:custGeom>
          <a:solidFill>
            <a:schemeClr val="accent3">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endParaRPr>
          </a:p>
        </p:txBody>
      </p:sp>
      <p:sp>
        <p:nvSpPr>
          <p:cNvPr id="15" name="Hình Bầu dục 14">
            <a:extLst>
              <a:ext uri="{FF2B5EF4-FFF2-40B4-BE49-F238E27FC236}">
                <a16:creationId xmlns:a16="http://schemas.microsoft.com/office/drawing/2014/main" id="{FB02D3C5-5D48-2B78-6941-668AF8166E0B}"/>
              </a:ext>
            </a:extLst>
          </p:cNvPr>
          <p:cNvSpPr/>
          <p:nvPr/>
        </p:nvSpPr>
        <p:spPr>
          <a:xfrm>
            <a:off x="18555347" y="-2151318"/>
            <a:ext cx="6643396" cy="6643396"/>
          </a:xfrm>
          <a:prstGeom prst="ellips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0EF556D0-D88E-7C4D-8063-C0D20EE7461F}"/>
              </a:ext>
            </a:extLst>
          </p:cNvPr>
          <p:cNvSpPr txBox="1"/>
          <p:nvPr/>
        </p:nvSpPr>
        <p:spPr>
          <a:xfrm>
            <a:off x="4435741" y="636573"/>
            <a:ext cx="15506168" cy="1619611"/>
          </a:xfrm>
          <a:prstGeom prst="rect">
            <a:avLst/>
          </a:prstGeom>
          <a:noFill/>
        </p:spPr>
        <p:txBody>
          <a:bodyPr wrap="none" rtlCol="0" anchor="t">
            <a:spAutoFit/>
          </a:bodyPr>
          <a:lstStyle/>
          <a:p>
            <a:pPr algn="ctr">
              <a:lnSpc>
                <a:spcPts val="12500"/>
              </a:lnSpc>
            </a:pPr>
            <a:r>
              <a:rPr lang="en-US" sz="9600" b="1" spc="-300">
                <a:solidFill>
                  <a:schemeClr val="bg1"/>
                </a:solidFill>
                <a:latin typeface="Muli SemiBold" panose="02000503000000000000" pitchFamily="2" charset="77"/>
                <a:ea typeface="Arimo" panose="020B0604020202020204" pitchFamily="34" charset="0"/>
                <a:cs typeface="Arimo" panose="020B0604020202020204" pitchFamily="34" charset="0"/>
              </a:rPr>
              <a:t>Ngăn giữ và chờ (Hold and wait)</a:t>
            </a:r>
            <a:endPar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endParaRPr>
          </a:p>
        </p:txBody>
      </p:sp>
      <p:sp>
        <p:nvSpPr>
          <p:cNvPr id="25" name="TextBox 24">
            <a:extLst>
              <a:ext uri="{FF2B5EF4-FFF2-40B4-BE49-F238E27FC236}">
                <a16:creationId xmlns:a16="http://schemas.microsoft.com/office/drawing/2014/main" id="{7E9D8B37-EFF6-B945-A286-7CDFA2394F02}"/>
              </a:ext>
            </a:extLst>
          </p:cNvPr>
          <p:cNvSpPr txBox="1"/>
          <p:nvPr/>
        </p:nvSpPr>
        <p:spPr>
          <a:xfrm>
            <a:off x="2615330" y="3096881"/>
            <a:ext cx="19242467" cy="2862322"/>
          </a:xfrm>
          <a:prstGeom prst="rect">
            <a:avLst/>
          </a:prstGeom>
          <a:noFill/>
        </p:spPr>
        <p:txBody>
          <a:bodyPr wrap="square" rtlCol="0" anchor="t">
            <a:spAutoFit/>
          </a:bodyPr>
          <a:lstStyle/>
          <a:p>
            <a:pPr marL="0" marR="0" lvl="0" indent="0" algn="just" defTabSz="1828434" rtl="0" eaLnBrk="1" fontAlgn="auto" latinLnBrk="0" hangingPunct="1">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Cách</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1: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mỗi</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process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yêu</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cầu</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toàn</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bộ</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tài</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nguyên</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cần</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thiết</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một</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lần</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Nếu</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đủ</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tài</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nguyên</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thì</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hệ</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thống</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sẽ</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cấp</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phát</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nếu</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không</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đủ</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tài</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nguyên</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thì</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process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sẽ</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bị</a:t>
            </a:r>
            <a:r>
              <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blocked.</a:t>
            </a:r>
          </a:p>
        </p:txBody>
      </p:sp>
      <p:sp>
        <p:nvSpPr>
          <p:cNvPr id="32" name="Rounded Rectangle 31">
            <a:extLst>
              <a:ext uri="{FF2B5EF4-FFF2-40B4-BE49-F238E27FC236}">
                <a16:creationId xmlns:a16="http://schemas.microsoft.com/office/drawing/2014/main" id="{023F7E77-B21E-8B42-9907-26500417A7C6}"/>
              </a:ext>
            </a:extLst>
          </p:cNvPr>
          <p:cNvSpPr/>
          <p:nvPr/>
        </p:nvSpPr>
        <p:spPr>
          <a:xfrm>
            <a:off x="2116961" y="2636538"/>
            <a:ext cx="20143725" cy="3689618"/>
          </a:xfrm>
          <a:prstGeom prst="roundRect">
            <a:avLst>
              <a:gd name="adj" fmla="val 4167"/>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1C1C1C">
                  <a:lumMod val="10000"/>
                  <a:lumOff val="90000"/>
                </a:srgbClr>
              </a:solidFill>
              <a:effectLst/>
              <a:uLnTx/>
              <a:uFillTx/>
              <a:latin typeface="Muli Light" panose="02000303000000000000" pitchFamily="2" charset="77"/>
              <a:ea typeface="+mn-ea"/>
              <a:cs typeface="+mn-cs"/>
            </a:endParaRPr>
          </a:p>
        </p:txBody>
      </p:sp>
      <p:sp>
        <p:nvSpPr>
          <p:cNvPr id="64" name="Oval 63">
            <a:extLst>
              <a:ext uri="{FF2B5EF4-FFF2-40B4-BE49-F238E27FC236}">
                <a16:creationId xmlns:a16="http://schemas.microsoft.com/office/drawing/2014/main" id="{42E70085-3C52-1C4F-80D6-ADC775BB6741}"/>
              </a:ext>
            </a:extLst>
          </p:cNvPr>
          <p:cNvSpPr/>
          <p:nvPr/>
        </p:nvSpPr>
        <p:spPr>
          <a:xfrm>
            <a:off x="-1970789" y="-2092122"/>
            <a:ext cx="6058535" cy="6058535"/>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endParaRPr>
          </a:p>
        </p:txBody>
      </p:sp>
      <p:sp>
        <p:nvSpPr>
          <p:cNvPr id="8" name="TextBox 24">
            <a:extLst>
              <a:ext uri="{FF2B5EF4-FFF2-40B4-BE49-F238E27FC236}">
                <a16:creationId xmlns:a16="http://schemas.microsoft.com/office/drawing/2014/main" id="{6C06061E-4804-EC5D-19EE-79B192636AE8}"/>
              </a:ext>
            </a:extLst>
          </p:cNvPr>
          <p:cNvSpPr txBox="1"/>
          <p:nvPr/>
        </p:nvSpPr>
        <p:spPr>
          <a:xfrm>
            <a:off x="2294571" y="10927437"/>
            <a:ext cx="18363405" cy="2123658"/>
          </a:xfrm>
          <a:prstGeom prst="rect">
            <a:avLst/>
          </a:prstGeom>
          <a:noFill/>
        </p:spPr>
        <p:txBody>
          <a:bodyPr wrap="square" rtlCol="0" anchor="t">
            <a:spAutoFit/>
          </a:bodyPr>
          <a:lstStyle/>
          <a:p>
            <a:pPr marL="0" marR="0" lvl="0" indent="0" algn="just" defTabSz="1828434" rtl="0" eaLnBrk="1" fontAlgn="auto" latinLnBrk="0" hangingPunct="1">
              <a:spcBef>
                <a:spcPts val="0"/>
              </a:spcBef>
              <a:spcAft>
                <a:spcPts val="0"/>
              </a:spcAft>
              <a:buClrTx/>
              <a:buSzTx/>
              <a:buFontTx/>
              <a:buNone/>
              <a:tabLst/>
              <a:defRPr/>
            </a:pP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Khuyết</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điểm</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của</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các</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cách</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trên</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a:t>
            </a:r>
          </a:p>
          <a:p>
            <a:pPr marL="0" marR="0" lvl="0" indent="0" algn="just" defTabSz="1828434" rtl="0" eaLnBrk="1" fontAlgn="auto" latinLnBrk="0" hangingPunct="1">
              <a:spcBef>
                <a:spcPts val="0"/>
              </a:spcBef>
              <a:spcAft>
                <a:spcPts val="0"/>
              </a:spcAft>
              <a:buClrTx/>
              <a:buSzTx/>
              <a:buFontTx/>
              <a:buNone/>
              <a:tabLst/>
              <a:defRPr/>
            </a:pP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Hiệu</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suất</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sử</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dụng</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tài</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nguyên</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 resource utilization )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thấp</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a:t>
            </a:r>
          </a:p>
          <a:p>
            <a:pPr marL="0" marR="0" lvl="0" indent="0" algn="just" defTabSz="1828434" rtl="0" eaLnBrk="1" fontAlgn="auto" latinLnBrk="0" hangingPunct="1">
              <a:spcBef>
                <a:spcPts val="0"/>
              </a:spcBef>
              <a:spcAft>
                <a:spcPts val="0"/>
              </a:spcAft>
              <a:buClrTx/>
              <a:buSzTx/>
              <a:buFontTx/>
              <a:buNone/>
              <a:tabLst/>
              <a:defRPr/>
            </a:pP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Quá</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trình</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có</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thể</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bị</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chết</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a:t>
            </a:r>
            <a:r>
              <a:rPr kumimoji="0" lang="en-US" sz="4400" b="0" i="0" u="none" strike="noStrike" kern="1200" cap="none" spc="0" normalizeH="0" baseline="0" noProof="0" dirty="0" err="1">
                <a:ln>
                  <a:noFill/>
                </a:ln>
                <a:solidFill>
                  <a:schemeClr val="accent2">
                    <a:lumMod val="20000"/>
                    <a:lumOff val="80000"/>
                  </a:schemeClr>
                </a:solidFill>
                <a:effectLst/>
                <a:uLnTx/>
                <a:uFillTx/>
                <a:latin typeface="Muli Light" panose="02000303000000000000" pitchFamily="2" charset="77"/>
                <a:ea typeface="+mn-ea"/>
                <a:cs typeface="+mn-cs"/>
              </a:rPr>
              <a:t>đói</a:t>
            </a:r>
            <a:r>
              <a:rPr kumimoji="0" lang="en-US" sz="4400" b="0" i="0" u="none" strike="noStrike" kern="1200" cap="none" spc="0" normalizeH="0" baseline="0" noProof="0" dirty="0">
                <a:ln>
                  <a:noFill/>
                </a:ln>
                <a:solidFill>
                  <a:schemeClr val="accent2">
                    <a:lumMod val="20000"/>
                    <a:lumOff val="80000"/>
                  </a:schemeClr>
                </a:solidFill>
                <a:effectLst/>
                <a:uLnTx/>
                <a:uFillTx/>
                <a:latin typeface="Muli Light" panose="02000303000000000000" pitchFamily="2" charset="77"/>
                <a:ea typeface="+mn-ea"/>
                <a:cs typeface="+mn-cs"/>
              </a:rPr>
              <a:t> (starvation).</a:t>
            </a:r>
          </a:p>
        </p:txBody>
      </p:sp>
      <p:sp>
        <p:nvSpPr>
          <p:cNvPr id="9" name="TextBox 24">
            <a:extLst>
              <a:ext uri="{FF2B5EF4-FFF2-40B4-BE49-F238E27FC236}">
                <a16:creationId xmlns:a16="http://schemas.microsoft.com/office/drawing/2014/main" id="{D3172444-C0A8-A968-5F7A-4ED9F9E3E54D}"/>
              </a:ext>
            </a:extLst>
          </p:cNvPr>
          <p:cNvSpPr txBox="1"/>
          <p:nvPr/>
        </p:nvSpPr>
        <p:spPr>
          <a:xfrm>
            <a:off x="2666121" y="7384614"/>
            <a:ext cx="19045400" cy="2862322"/>
          </a:xfrm>
          <a:prstGeom prst="rect">
            <a:avLst/>
          </a:prstGeom>
          <a:noFill/>
        </p:spPr>
        <p:txBody>
          <a:bodyPr wrap="square" rtlCol="0" anchor="t">
            <a:spAutoFit/>
          </a:bodyPr>
          <a:lstStyle/>
          <a:p>
            <a:pPr marL="0" marR="0" lvl="0" indent="0" algn="just" defTabSz="1828434" rtl="0" eaLnBrk="1" fontAlgn="auto" latinLnBrk="0" hangingPunct="1">
              <a:spcBef>
                <a:spcPts val="0"/>
              </a:spcBef>
              <a:spcAft>
                <a:spcPts val="0"/>
              </a:spcAft>
              <a:buClrTx/>
              <a:buSzTx/>
              <a:buFontTx/>
              <a:buNone/>
              <a:tabLst/>
              <a:defRPr/>
            </a:pPr>
            <a:r>
              <a:rPr kumimoji="0" lang="vi-VN"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Cách 2: khi yêu cầu tài nguyên, </a:t>
            </a:r>
            <a:r>
              <a:rPr kumimoji="0" lang="vi-VN" sz="60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process</a:t>
            </a:r>
            <a:r>
              <a:rPr kumimoji="0" lang="vi-VN"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không đang giữ bất kì tài nguyên nào. Nếu đang giữ thì phải trả lại trước khi yêu cầu.</a:t>
            </a:r>
            <a:endParaRPr kumimoji="0" lang="en-US" sz="6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endParaRPr>
          </a:p>
        </p:txBody>
      </p:sp>
      <p:sp>
        <p:nvSpPr>
          <p:cNvPr id="10" name="Rounded Rectangle 31">
            <a:extLst>
              <a:ext uri="{FF2B5EF4-FFF2-40B4-BE49-F238E27FC236}">
                <a16:creationId xmlns:a16="http://schemas.microsoft.com/office/drawing/2014/main" id="{74FEA001-9F25-18DE-3701-F644AA5D0ED2}"/>
              </a:ext>
            </a:extLst>
          </p:cNvPr>
          <p:cNvSpPr/>
          <p:nvPr/>
        </p:nvSpPr>
        <p:spPr>
          <a:xfrm>
            <a:off x="2116961" y="6856838"/>
            <a:ext cx="20143725" cy="3689619"/>
          </a:xfrm>
          <a:prstGeom prst="roundRect">
            <a:avLst>
              <a:gd name="adj" fmla="val 4167"/>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1C1C1C">
                  <a:lumMod val="10000"/>
                  <a:lumOff val="90000"/>
                </a:srgbClr>
              </a:solidFill>
              <a:effectLst/>
              <a:uLnTx/>
              <a:uFillTx/>
              <a:latin typeface="Muli Light" panose="02000303000000000000" pitchFamily="2" charset="77"/>
              <a:ea typeface="+mn-ea"/>
              <a:cs typeface="+mn-cs"/>
            </a:endParaRPr>
          </a:p>
        </p:txBody>
      </p:sp>
    </p:spTree>
    <p:extLst>
      <p:ext uri="{BB962C8B-B14F-4D97-AF65-F5344CB8AC3E}">
        <p14:creationId xmlns:p14="http://schemas.microsoft.com/office/powerpoint/2010/main" val="577399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5907019B-F098-3642-B5FC-AE3654B87957}"/>
              </a:ext>
            </a:extLst>
          </p:cNvPr>
          <p:cNvSpPr/>
          <p:nvPr/>
        </p:nvSpPr>
        <p:spPr>
          <a:xfrm>
            <a:off x="1153264" y="2154969"/>
            <a:ext cx="6058535" cy="6058535"/>
          </a:xfrm>
          <a:prstGeom prst="ellips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50" name="Rectangle 1">
            <a:extLst>
              <a:ext uri="{FF2B5EF4-FFF2-40B4-BE49-F238E27FC236}">
                <a16:creationId xmlns:a16="http://schemas.microsoft.com/office/drawing/2014/main" id="{3312D97B-57B5-CC4B-A166-0569482F8BA5}"/>
              </a:ext>
            </a:extLst>
          </p:cNvPr>
          <p:cNvSpPr/>
          <p:nvPr/>
        </p:nvSpPr>
        <p:spPr>
          <a:xfrm>
            <a:off x="0" y="15222"/>
            <a:ext cx="24377650" cy="11785600"/>
          </a:xfrm>
          <a:custGeom>
            <a:avLst/>
            <a:gdLst>
              <a:gd name="connsiteX0" fmla="*/ 0 w 24377650"/>
              <a:gd name="connsiteY0" fmla="*/ 0 h 11785600"/>
              <a:gd name="connsiteX1" fmla="*/ 24377650 w 24377650"/>
              <a:gd name="connsiteY1" fmla="*/ 0 h 11785600"/>
              <a:gd name="connsiteX2" fmla="*/ 24377650 w 24377650"/>
              <a:gd name="connsiteY2" fmla="*/ 11785600 h 11785600"/>
              <a:gd name="connsiteX3" fmla="*/ 0 w 24377650"/>
              <a:gd name="connsiteY3" fmla="*/ 11785600 h 11785600"/>
              <a:gd name="connsiteX4" fmla="*/ 0 w 24377650"/>
              <a:gd name="connsiteY4"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71680 w 24377650"/>
              <a:gd name="connsiteY3" fmla="*/ 1178560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7650" h="11785600">
                <a:moveTo>
                  <a:pt x="0" y="0"/>
                </a:moveTo>
                <a:lnTo>
                  <a:pt x="24377650" y="0"/>
                </a:lnTo>
                <a:lnTo>
                  <a:pt x="24377650" y="11785600"/>
                </a:lnTo>
                <a:cubicBezTo>
                  <a:pt x="20998816" y="10657840"/>
                  <a:pt x="16823902" y="9570720"/>
                  <a:pt x="12151360" y="9570720"/>
                </a:cubicBezTo>
                <a:cubicBezTo>
                  <a:pt x="7478818" y="9570720"/>
                  <a:pt x="3610187" y="10657840"/>
                  <a:pt x="0" y="11785600"/>
                </a:cubicBezTo>
                <a:lnTo>
                  <a:pt x="0" y="0"/>
                </a:lnTo>
                <a:close/>
              </a:path>
            </a:pathLst>
          </a:custGeom>
          <a:solidFill>
            <a:schemeClr val="accent3">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0" name="TextBox 19">
            <a:extLst>
              <a:ext uri="{FF2B5EF4-FFF2-40B4-BE49-F238E27FC236}">
                <a16:creationId xmlns:a16="http://schemas.microsoft.com/office/drawing/2014/main" id="{C5C0F4DE-15D7-0942-A43C-1F7C14CB8FDD}"/>
              </a:ext>
            </a:extLst>
          </p:cNvPr>
          <p:cNvSpPr txBox="1"/>
          <p:nvPr/>
        </p:nvSpPr>
        <p:spPr>
          <a:xfrm>
            <a:off x="2308564" y="1150666"/>
            <a:ext cx="19760539" cy="1619611"/>
          </a:xfrm>
          <a:prstGeom prst="rect">
            <a:avLst/>
          </a:prstGeom>
          <a:noFill/>
        </p:spPr>
        <p:txBody>
          <a:bodyPr wrap="none" rtlCol="0" anchor="t">
            <a:spAutoFit/>
          </a:bodyPr>
          <a:lstStyle/>
          <a:p>
            <a:pPr algn="ctr">
              <a:lnSpc>
                <a:spcPts val="12500"/>
              </a:lnSpc>
            </a:pP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Ngăn</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không</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chiếm</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đoạt</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(No Preemption)</a:t>
            </a:r>
          </a:p>
        </p:txBody>
      </p:sp>
      <p:pic>
        <p:nvPicPr>
          <p:cNvPr id="6" name="Hình ảnh 5">
            <a:extLst>
              <a:ext uri="{FF2B5EF4-FFF2-40B4-BE49-F238E27FC236}">
                <a16:creationId xmlns:a16="http://schemas.microsoft.com/office/drawing/2014/main" id="{F14E9D12-6EAB-EA3C-E9E8-E1EE1529CBBE}"/>
              </a:ext>
            </a:extLst>
          </p:cNvPr>
          <p:cNvPicPr>
            <a:picLocks noChangeAspect="1"/>
          </p:cNvPicPr>
          <p:nvPr/>
        </p:nvPicPr>
        <p:blipFill>
          <a:blip r:embed="rId2">
            <a:alphaModFix amt="50000"/>
          </a:blip>
          <a:stretch>
            <a:fillRect/>
          </a:stretch>
        </p:blipFill>
        <p:spPr>
          <a:xfrm>
            <a:off x="1153264" y="2770277"/>
            <a:ext cx="8175445" cy="8175445"/>
          </a:xfrm>
          <a:prstGeom prst="rect">
            <a:avLst/>
          </a:prstGeom>
        </p:spPr>
      </p:pic>
      <p:sp>
        <p:nvSpPr>
          <p:cNvPr id="3" name="Hình Bầu dục 2">
            <a:extLst>
              <a:ext uri="{FF2B5EF4-FFF2-40B4-BE49-F238E27FC236}">
                <a16:creationId xmlns:a16="http://schemas.microsoft.com/office/drawing/2014/main" id="{BE27EE75-C991-E301-259D-B0BE5AC17B2D}"/>
              </a:ext>
            </a:extLst>
          </p:cNvPr>
          <p:cNvSpPr/>
          <p:nvPr/>
        </p:nvSpPr>
        <p:spPr>
          <a:xfrm>
            <a:off x="11495537" y="4071611"/>
            <a:ext cx="6643396" cy="6643396"/>
          </a:xfrm>
          <a:prstGeom prst="ellipse">
            <a:avLst/>
          </a:prstGeom>
          <a:solidFill>
            <a:schemeClr val="accent4">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ình Bầu dục 4">
            <a:extLst>
              <a:ext uri="{FF2B5EF4-FFF2-40B4-BE49-F238E27FC236}">
                <a16:creationId xmlns:a16="http://schemas.microsoft.com/office/drawing/2014/main" id="{B7062745-AB9F-D65C-264B-CE1E2F40672F}"/>
              </a:ext>
            </a:extLst>
          </p:cNvPr>
          <p:cNvSpPr/>
          <p:nvPr/>
        </p:nvSpPr>
        <p:spPr>
          <a:xfrm>
            <a:off x="16185372" y="5347320"/>
            <a:ext cx="6643396" cy="6643396"/>
          </a:xfrm>
          <a:prstGeom prst="ellips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10">
            <a:extLst>
              <a:ext uri="{FF2B5EF4-FFF2-40B4-BE49-F238E27FC236}">
                <a16:creationId xmlns:a16="http://schemas.microsoft.com/office/drawing/2014/main" id="{B8A5F8D0-F1E9-66FE-C371-C8A043FC9149}"/>
              </a:ext>
            </a:extLst>
          </p:cNvPr>
          <p:cNvSpPr txBox="1"/>
          <p:nvPr/>
        </p:nvSpPr>
        <p:spPr>
          <a:xfrm>
            <a:off x="6743235" y="3617094"/>
            <a:ext cx="10891177" cy="5632311"/>
          </a:xfrm>
          <a:prstGeom prst="rect">
            <a:avLst/>
          </a:prstGeom>
          <a:noFill/>
        </p:spPr>
        <p:txBody>
          <a:bodyPr wrap="square" rtlCol="0" anchor="ctr">
            <a:spAutoFit/>
          </a:bodyPr>
          <a:lstStyle/>
          <a:p>
            <a:pPr algn="just"/>
            <a:r>
              <a:rPr lang="vi-VN" sz="6000" dirty="0">
                <a:solidFill>
                  <a:schemeClr val="bg1"/>
                </a:solidFill>
                <a:latin typeface="Muli Light" panose="02000303000000000000" pitchFamily="2" charset="77"/>
              </a:rPr>
              <a:t>Cho phép lấy lại tài nguyên đã cấp phát cho quá trình, chỉ thích hợp cho tài nguyên dễ dàng lưu và phục hồi (VD: CPU, </a:t>
            </a:r>
            <a:r>
              <a:rPr lang="vi-VN" sz="6000" dirty="0" err="1">
                <a:solidFill>
                  <a:schemeClr val="bg1"/>
                </a:solidFill>
                <a:latin typeface="Muli Light" panose="02000303000000000000" pitchFamily="2" charset="77"/>
              </a:rPr>
              <a:t>Register</a:t>
            </a:r>
            <a:r>
              <a:rPr lang="vi-VN" sz="6000" dirty="0">
                <a:solidFill>
                  <a:schemeClr val="bg1"/>
                </a:solidFill>
                <a:latin typeface="Muli Light" panose="02000303000000000000" pitchFamily="2" charset="77"/>
              </a:rPr>
              <a:t>).</a:t>
            </a:r>
          </a:p>
          <a:p>
            <a:pPr algn="just"/>
            <a:r>
              <a:rPr lang="vi-VN" sz="6000" dirty="0">
                <a:solidFill>
                  <a:schemeClr val="bg1"/>
                </a:solidFill>
                <a:latin typeface="Muli Light" panose="02000303000000000000" pitchFamily="2" charset="77"/>
              </a:rPr>
              <a:t>Không thích hợp cho loại tài nguyên như máy in, DVD.</a:t>
            </a:r>
            <a:endParaRPr lang="en-US" sz="6000" dirty="0">
              <a:solidFill>
                <a:schemeClr val="bg1"/>
              </a:solidFill>
              <a:latin typeface="Muli Light" panose="02000303000000000000" pitchFamily="2" charset="77"/>
            </a:endParaRPr>
          </a:p>
        </p:txBody>
      </p:sp>
      <p:sp>
        <p:nvSpPr>
          <p:cNvPr id="2" name="Rounded Rectangle 31">
            <a:extLst>
              <a:ext uri="{FF2B5EF4-FFF2-40B4-BE49-F238E27FC236}">
                <a16:creationId xmlns:a16="http://schemas.microsoft.com/office/drawing/2014/main" id="{C30F6C78-213C-FA73-5432-B6C4F83CA466}"/>
              </a:ext>
            </a:extLst>
          </p:cNvPr>
          <p:cNvSpPr/>
          <p:nvPr/>
        </p:nvSpPr>
        <p:spPr>
          <a:xfrm>
            <a:off x="6326154" y="3385585"/>
            <a:ext cx="11644605" cy="6243607"/>
          </a:xfrm>
          <a:prstGeom prst="roundRect">
            <a:avLst>
              <a:gd name="adj" fmla="val 4167"/>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1C1C1C">
                  <a:lumMod val="10000"/>
                  <a:lumOff val="90000"/>
                </a:srgbClr>
              </a:solidFill>
              <a:effectLst/>
              <a:uLnTx/>
              <a:uFillTx/>
              <a:latin typeface="Muli Light" panose="02000303000000000000" pitchFamily="2" charset="77"/>
              <a:ea typeface="+mn-ea"/>
              <a:cs typeface="+mn-cs"/>
            </a:endParaRPr>
          </a:p>
        </p:txBody>
      </p:sp>
    </p:spTree>
    <p:extLst>
      <p:ext uri="{BB962C8B-B14F-4D97-AF65-F5344CB8AC3E}">
        <p14:creationId xmlns:p14="http://schemas.microsoft.com/office/powerpoint/2010/main" val="2019949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
            <a:extLst>
              <a:ext uri="{FF2B5EF4-FFF2-40B4-BE49-F238E27FC236}">
                <a16:creationId xmlns:a16="http://schemas.microsoft.com/office/drawing/2014/main" id="{3312D97B-57B5-CC4B-A166-0569482F8BA5}"/>
              </a:ext>
            </a:extLst>
          </p:cNvPr>
          <p:cNvSpPr/>
          <p:nvPr/>
        </p:nvSpPr>
        <p:spPr>
          <a:xfrm>
            <a:off x="0" y="15222"/>
            <a:ext cx="24377650" cy="11785600"/>
          </a:xfrm>
          <a:custGeom>
            <a:avLst/>
            <a:gdLst>
              <a:gd name="connsiteX0" fmla="*/ 0 w 24377650"/>
              <a:gd name="connsiteY0" fmla="*/ 0 h 11785600"/>
              <a:gd name="connsiteX1" fmla="*/ 24377650 w 24377650"/>
              <a:gd name="connsiteY1" fmla="*/ 0 h 11785600"/>
              <a:gd name="connsiteX2" fmla="*/ 24377650 w 24377650"/>
              <a:gd name="connsiteY2" fmla="*/ 11785600 h 11785600"/>
              <a:gd name="connsiteX3" fmla="*/ 0 w 24377650"/>
              <a:gd name="connsiteY3" fmla="*/ 11785600 h 11785600"/>
              <a:gd name="connsiteX4" fmla="*/ 0 w 24377650"/>
              <a:gd name="connsiteY4"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71680 w 24377650"/>
              <a:gd name="connsiteY3" fmla="*/ 1178560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7650" h="11785600">
                <a:moveTo>
                  <a:pt x="0" y="0"/>
                </a:moveTo>
                <a:lnTo>
                  <a:pt x="24377650" y="0"/>
                </a:lnTo>
                <a:lnTo>
                  <a:pt x="24377650" y="11785600"/>
                </a:lnTo>
                <a:cubicBezTo>
                  <a:pt x="20998816" y="10657840"/>
                  <a:pt x="16823902" y="9570720"/>
                  <a:pt x="12151360" y="9570720"/>
                </a:cubicBezTo>
                <a:cubicBezTo>
                  <a:pt x="7478818" y="9570720"/>
                  <a:pt x="3610187" y="10657840"/>
                  <a:pt x="0" y="11785600"/>
                </a:cubicBezTo>
                <a:lnTo>
                  <a:pt x="0" y="0"/>
                </a:lnTo>
                <a:close/>
              </a:path>
            </a:pathLst>
          </a:cu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51" name="Oval 50">
            <a:extLst>
              <a:ext uri="{FF2B5EF4-FFF2-40B4-BE49-F238E27FC236}">
                <a16:creationId xmlns:a16="http://schemas.microsoft.com/office/drawing/2014/main" id="{5907019B-F098-3642-B5FC-AE3654B87957}"/>
              </a:ext>
            </a:extLst>
          </p:cNvPr>
          <p:cNvSpPr/>
          <p:nvPr/>
        </p:nvSpPr>
        <p:spPr>
          <a:xfrm>
            <a:off x="1153264" y="2154969"/>
            <a:ext cx="6058535" cy="6058535"/>
          </a:xfrm>
          <a:prstGeom prst="ellips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 name="Hình Bầu dục 1">
            <a:extLst>
              <a:ext uri="{FF2B5EF4-FFF2-40B4-BE49-F238E27FC236}">
                <a16:creationId xmlns:a16="http://schemas.microsoft.com/office/drawing/2014/main" id="{0DE96960-43B9-2BD7-27F5-126DB1F403DD}"/>
              </a:ext>
            </a:extLst>
          </p:cNvPr>
          <p:cNvSpPr/>
          <p:nvPr/>
        </p:nvSpPr>
        <p:spPr>
          <a:xfrm>
            <a:off x="14527569" y="1150666"/>
            <a:ext cx="6643396" cy="6643396"/>
          </a:xfrm>
          <a:prstGeom prst="ellips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a:extLst>
              <a:ext uri="{FF2B5EF4-FFF2-40B4-BE49-F238E27FC236}">
                <a16:creationId xmlns:a16="http://schemas.microsoft.com/office/drawing/2014/main" id="{C5C0F4DE-15D7-0942-A43C-1F7C14CB8FDD}"/>
              </a:ext>
            </a:extLst>
          </p:cNvPr>
          <p:cNvSpPr txBox="1"/>
          <p:nvPr/>
        </p:nvSpPr>
        <p:spPr>
          <a:xfrm>
            <a:off x="2308564" y="1150666"/>
            <a:ext cx="19760539" cy="1619611"/>
          </a:xfrm>
          <a:prstGeom prst="rect">
            <a:avLst/>
          </a:prstGeom>
          <a:noFill/>
        </p:spPr>
        <p:txBody>
          <a:bodyPr wrap="none" rtlCol="0" anchor="t">
            <a:spAutoFit/>
          </a:bodyPr>
          <a:lstStyle/>
          <a:p>
            <a:pPr algn="ctr">
              <a:lnSpc>
                <a:spcPts val="12500"/>
              </a:lnSpc>
            </a:pP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Ngăn</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không</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chiếm</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đoạt</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(No Preemption)</a:t>
            </a:r>
          </a:p>
        </p:txBody>
      </p:sp>
      <p:pic>
        <p:nvPicPr>
          <p:cNvPr id="6" name="Hình ảnh 5">
            <a:extLst>
              <a:ext uri="{FF2B5EF4-FFF2-40B4-BE49-F238E27FC236}">
                <a16:creationId xmlns:a16="http://schemas.microsoft.com/office/drawing/2014/main" id="{F14E9D12-6EAB-EA3C-E9E8-E1EE1529CBBE}"/>
              </a:ext>
            </a:extLst>
          </p:cNvPr>
          <p:cNvPicPr>
            <a:picLocks noChangeAspect="1"/>
          </p:cNvPicPr>
          <p:nvPr/>
        </p:nvPicPr>
        <p:blipFill>
          <a:blip r:embed="rId2">
            <a:alphaModFix amt="50000"/>
          </a:blip>
          <a:stretch>
            <a:fillRect/>
          </a:stretch>
        </p:blipFill>
        <p:spPr>
          <a:xfrm>
            <a:off x="1153264" y="2770277"/>
            <a:ext cx="8175445" cy="8175445"/>
          </a:xfrm>
          <a:prstGeom prst="rect">
            <a:avLst/>
          </a:prstGeom>
        </p:spPr>
      </p:pic>
      <p:pic>
        <p:nvPicPr>
          <p:cNvPr id="7" name="Hình ảnh 6">
            <a:extLst>
              <a:ext uri="{FF2B5EF4-FFF2-40B4-BE49-F238E27FC236}">
                <a16:creationId xmlns:a16="http://schemas.microsoft.com/office/drawing/2014/main" id="{B2C153BA-B7B9-3677-6575-0432A7B588AD}"/>
              </a:ext>
            </a:extLst>
          </p:cNvPr>
          <p:cNvPicPr>
            <a:picLocks noChangeAspect="1"/>
          </p:cNvPicPr>
          <p:nvPr/>
        </p:nvPicPr>
        <p:blipFill>
          <a:blip r:embed="rId3"/>
          <a:stretch>
            <a:fillRect/>
          </a:stretch>
        </p:blipFill>
        <p:spPr>
          <a:xfrm>
            <a:off x="242596" y="2463282"/>
            <a:ext cx="23905028" cy="10472983"/>
          </a:xfrm>
          <a:prstGeom prst="rect">
            <a:avLst/>
          </a:prstGeom>
        </p:spPr>
      </p:pic>
      <p:sp>
        <p:nvSpPr>
          <p:cNvPr id="9" name="TextBox 10">
            <a:extLst>
              <a:ext uri="{FF2B5EF4-FFF2-40B4-BE49-F238E27FC236}">
                <a16:creationId xmlns:a16="http://schemas.microsoft.com/office/drawing/2014/main" id="{B8A5F8D0-F1E9-66FE-C371-C8A043FC9149}"/>
              </a:ext>
            </a:extLst>
          </p:cNvPr>
          <p:cNvSpPr txBox="1"/>
          <p:nvPr/>
        </p:nvSpPr>
        <p:spPr>
          <a:xfrm>
            <a:off x="2679094" y="3870081"/>
            <a:ext cx="19015788" cy="6555641"/>
          </a:xfrm>
          <a:prstGeom prst="rect">
            <a:avLst/>
          </a:prstGeom>
          <a:noFill/>
        </p:spPr>
        <p:txBody>
          <a:bodyPr wrap="square" rtlCol="0" anchor="ctr">
            <a:spAutoFit/>
          </a:bodyPr>
          <a:lstStyle/>
          <a:p>
            <a:pPr algn="just"/>
            <a:r>
              <a:rPr lang="vi-VN" sz="6000" dirty="0">
                <a:solidFill>
                  <a:schemeClr val="bg1"/>
                </a:solidFill>
                <a:latin typeface="Muli Light" panose="02000303000000000000" pitchFamily="2" charset="77"/>
              </a:rPr>
              <a:t>Một thực hiện: nếu </a:t>
            </a:r>
            <a:r>
              <a:rPr lang="vi-VN" sz="6000" dirty="0" err="1">
                <a:solidFill>
                  <a:schemeClr val="bg1"/>
                </a:solidFill>
                <a:latin typeface="Muli Light" panose="02000303000000000000" pitchFamily="2" charset="77"/>
              </a:rPr>
              <a:t>process</a:t>
            </a:r>
            <a:r>
              <a:rPr lang="vi-VN" sz="6000" dirty="0">
                <a:solidFill>
                  <a:schemeClr val="bg1"/>
                </a:solidFill>
                <a:latin typeface="Muli Light" panose="02000303000000000000" pitchFamily="2" charset="77"/>
              </a:rPr>
              <a:t> A  có giữ tài nguyên và yêu cầu tài nguyên khác nhưng tài nguyên này chưa cấp phát ngay được thì hệ thống:</a:t>
            </a:r>
          </a:p>
          <a:p>
            <a:pPr algn="just"/>
            <a:r>
              <a:rPr lang="vi-VN" sz="6000" dirty="0">
                <a:solidFill>
                  <a:schemeClr val="bg1"/>
                </a:solidFill>
                <a:latin typeface="Muli Light" panose="02000303000000000000" pitchFamily="2" charset="77"/>
              </a:rPr>
              <a:t>- Lấy lại mọi tài nguyên mà A đang giữ</a:t>
            </a:r>
          </a:p>
          <a:p>
            <a:pPr algn="just"/>
            <a:r>
              <a:rPr lang="vi-VN" sz="6000" dirty="0">
                <a:solidFill>
                  <a:schemeClr val="bg1"/>
                </a:solidFill>
                <a:latin typeface="Muli Light" panose="02000303000000000000" pitchFamily="2" charset="77"/>
              </a:rPr>
              <a:t>- Ghi nhận những tài nguyên của A đã bị lấy lại và tài nguyên mà A đã yêu cầu thêm.</a:t>
            </a:r>
          </a:p>
          <a:p>
            <a:pPr algn="just"/>
            <a:r>
              <a:rPr lang="vi-VN" sz="6000" dirty="0">
                <a:solidFill>
                  <a:schemeClr val="bg1"/>
                </a:solidFill>
                <a:latin typeface="Muli Light" panose="02000303000000000000" pitchFamily="2" charset="77"/>
              </a:rPr>
              <a:t>- Tiếp tục A khi có đủ tài nguyên cho nó.</a:t>
            </a:r>
            <a:endParaRPr lang="en-US" sz="6000" dirty="0">
              <a:solidFill>
                <a:schemeClr val="bg1"/>
              </a:solidFill>
              <a:latin typeface="Muli Light" panose="02000303000000000000" pitchFamily="2" charset="77"/>
            </a:endParaRPr>
          </a:p>
        </p:txBody>
      </p:sp>
    </p:spTree>
    <p:extLst>
      <p:ext uri="{BB962C8B-B14F-4D97-AF65-F5344CB8AC3E}">
        <p14:creationId xmlns:p14="http://schemas.microsoft.com/office/powerpoint/2010/main" val="332343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ình Bầu dục 7">
            <a:extLst>
              <a:ext uri="{FF2B5EF4-FFF2-40B4-BE49-F238E27FC236}">
                <a16:creationId xmlns:a16="http://schemas.microsoft.com/office/drawing/2014/main" id="{91D669CD-99C7-75A3-0A64-AAAC7B1CDBAC}"/>
              </a:ext>
            </a:extLst>
          </p:cNvPr>
          <p:cNvSpPr/>
          <p:nvPr/>
        </p:nvSpPr>
        <p:spPr>
          <a:xfrm>
            <a:off x="16812070" y="5643619"/>
            <a:ext cx="6923314" cy="6923314"/>
          </a:xfrm>
          <a:prstGeom prst="ellipse">
            <a:avLst/>
          </a:prstGeom>
          <a:blipFill dpi="0" rotWithShape="1">
            <a:blip r:embed="rId2" cstate="email">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Oval 50">
            <a:extLst>
              <a:ext uri="{FF2B5EF4-FFF2-40B4-BE49-F238E27FC236}">
                <a16:creationId xmlns:a16="http://schemas.microsoft.com/office/drawing/2014/main" id="{5907019B-F098-3642-B5FC-AE3654B87957}"/>
              </a:ext>
            </a:extLst>
          </p:cNvPr>
          <p:cNvSpPr/>
          <p:nvPr/>
        </p:nvSpPr>
        <p:spPr>
          <a:xfrm>
            <a:off x="1153264" y="2154969"/>
            <a:ext cx="6058535" cy="6058535"/>
          </a:xfrm>
          <a:prstGeom prst="ellips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50" name="Rectangle 1">
            <a:extLst>
              <a:ext uri="{FF2B5EF4-FFF2-40B4-BE49-F238E27FC236}">
                <a16:creationId xmlns:a16="http://schemas.microsoft.com/office/drawing/2014/main" id="{3312D97B-57B5-CC4B-A166-0569482F8BA5}"/>
              </a:ext>
            </a:extLst>
          </p:cNvPr>
          <p:cNvSpPr/>
          <p:nvPr/>
        </p:nvSpPr>
        <p:spPr>
          <a:xfrm>
            <a:off x="0" y="15222"/>
            <a:ext cx="24377650" cy="11785600"/>
          </a:xfrm>
          <a:custGeom>
            <a:avLst/>
            <a:gdLst>
              <a:gd name="connsiteX0" fmla="*/ 0 w 24377650"/>
              <a:gd name="connsiteY0" fmla="*/ 0 h 11785600"/>
              <a:gd name="connsiteX1" fmla="*/ 24377650 w 24377650"/>
              <a:gd name="connsiteY1" fmla="*/ 0 h 11785600"/>
              <a:gd name="connsiteX2" fmla="*/ 24377650 w 24377650"/>
              <a:gd name="connsiteY2" fmla="*/ 11785600 h 11785600"/>
              <a:gd name="connsiteX3" fmla="*/ 0 w 24377650"/>
              <a:gd name="connsiteY3" fmla="*/ 11785600 h 11785600"/>
              <a:gd name="connsiteX4" fmla="*/ 0 w 24377650"/>
              <a:gd name="connsiteY4"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71680 w 24377650"/>
              <a:gd name="connsiteY3" fmla="*/ 1178560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7650" h="11785600">
                <a:moveTo>
                  <a:pt x="0" y="0"/>
                </a:moveTo>
                <a:lnTo>
                  <a:pt x="24377650" y="0"/>
                </a:lnTo>
                <a:lnTo>
                  <a:pt x="24377650" y="11785600"/>
                </a:lnTo>
                <a:cubicBezTo>
                  <a:pt x="20998816" y="10657840"/>
                  <a:pt x="16823902" y="9570720"/>
                  <a:pt x="12151360" y="9570720"/>
                </a:cubicBezTo>
                <a:cubicBezTo>
                  <a:pt x="7478818" y="9570720"/>
                  <a:pt x="3610187" y="10657840"/>
                  <a:pt x="0" y="11785600"/>
                </a:cubicBezTo>
                <a:lnTo>
                  <a:pt x="0" y="0"/>
                </a:lnTo>
                <a:close/>
              </a:path>
            </a:pathLst>
          </a:custGeom>
          <a:solidFill>
            <a:schemeClr val="accent3">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0" name="TextBox 19">
            <a:extLst>
              <a:ext uri="{FF2B5EF4-FFF2-40B4-BE49-F238E27FC236}">
                <a16:creationId xmlns:a16="http://schemas.microsoft.com/office/drawing/2014/main" id="{C5C0F4DE-15D7-0942-A43C-1F7C14CB8FDD}"/>
              </a:ext>
            </a:extLst>
          </p:cNvPr>
          <p:cNvSpPr txBox="1"/>
          <p:nvPr/>
        </p:nvSpPr>
        <p:spPr>
          <a:xfrm>
            <a:off x="5193457" y="1150666"/>
            <a:ext cx="13990754" cy="1619611"/>
          </a:xfrm>
          <a:prstGeom prst="rect">
            <a:avLst/>
          </a:prstGeom>
          <a:noFill/>
        </p:spPr>
        <p:txBody>
          <a:bodyPr wrap="none" rtlCol="0" anchor="t">
            <a:spAutoFit/>
          </a:bodyPr>
          <a:lstStyle/>
          <a:p>
            <a:pPr algn="ctr">
              <a:lnSpc>
                <a:spcPts val="12500"/>
              </a:lnSpc>
            </a:pPr>
            <a:r>
              <a:rPr lang="en-US" sz="9600" b="1" spc="-300">
                <a:solidFill>
                  <a:schemeClr val="bg1"/>
                </a:solidFill>
                <a:latin typeface="Muli SemiBold" panose="02000503000000000000" pitchFamily="2" charset="77"/>
                <a:ea typeface="Arimo" panose="020B0604020202020204" pitchFamily="34" charset="0"/>
                <a:cs typeface="Arimo" panose="020B0604020202020204" pitchFamily="34" charset="0"/>
              </a:rPr>
              <a:t>Ngăn vòng đợi (Circular wait)</a:t>
            </a:r>
            <a:endPar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endParaRPr>
          </a:p>
        </p:txBody>
      </p:sp>
      <p:pic>
        <p:nvPicPr>
          <p:cNvPr id="6" name="Hình ảnh 5">
            <a:extLst>
              <a:ext uri="{FF2B5EF4-FFF2-40B4-BE49-F238E27FC236}">
                <a16:creationId xmlns:a16="http://schemas.microsoft.com/office/drawing/2014/main" id="{F14E9D12-6EAB-EA3C-E9E8-E1EE1529CBBE}"/>
              </a:ext>
            </a:extLst>
          </p:cNvPr>
          <p:cNvPicPr>
            <a:picLocks noChangeAspect="1"/>
          </p:cNvPicPr>
          <p:nvPr/>
        </p:nvPicPr>
        <p:blipFill>
          <a:blip r:embed="rId3">
            <a:alphaModFix amt="50000"/>
          </a:blip>
          <a:stretch>
            <a:fillRect/>
          </a:stretch>
        </p:blipFill>
        <p:spPr>
          <a:xfrm>
            <a:off x="1153264" y="2770277"/>
            <a:ext cx="8175445" cy="8175445"/>
          </a:xfrm>
          <a:prstGeom prst="rect">
            <a:avLst/>
          </a:prstGeom>
        </p:spPr>
      </p:pic>
      <p:sp>
        <p:nvSpPr>
          <p:cNvPr id="9" name="TextBox 10">
            <a:extLst>
              <a:ext uri="{FF2B5EF4-FFF2-40B4-BE49-F238E27FC236}">
                <a16:creationId xmlns:a16="http://schemas.microsoft.com/office/drawing/2014/main" id="{B8A5F8D0-F1E9-66FE-C371-C8A043FC9149}"/>
              </a:ext>
            </a:extLst>
          </p:cNvPr>
          <p:cNvSpPr txBox="1"/>
          <p:nvPr/>
        </p:nvSpPr>
        <p:spPr>
          <a:xfrm>
            <a:off x="2679094" y="4331746"/>
            <a:ext cx="19015788" cy="5632311"/>
          </a:xfrm>
          <a:prstGeom prst="rect">
            <a:avLst/>
          </a:prstGeom>
          <a:noFill/>
        </p:spPr>
        <p:txBody>
          <a:bodyPr wrap="square" rtlCol="0" anchor="ctr">
            <a:spAutoFit/>
          </a:bodyPr>
          <a:lstStyle/>
          <a:p>
            <a:pPr algn="just"/>
            <a:r>
              <a:rPr lang="vi-VN" sz="6000" dirty="0">
                <a:solidFill>
                  <a:schemeClr val="bg1"/>
                </a:solidFill>
                <a:latin typeface="Muli Light" panose="02000303000000000000" pitchFamily="2" charset="77"/>
              </a:rPr>
              <a:t>Áp dụng một thứ tự tuyệt đối cho tất cá các loại tài nguyên </a:t>
            </a:r>
          </a:p>
          <a:p>
            <a:pPr algn="just"/>
            <a:r>
              <a:rPr lang="vi-VN" sz="6000" dirty="0">
                <a:solidFill>
                  <a:schemeClr val="bg1"/>
                </a:solidFill>
                <a:latin typeface="Muli Light" panose="02000303000000000000" pitchFamily="2" charset="77"/>
              </a:rPr>
              <a:t>Mỗi tiến trình yêu cầu các tài nguyên theo thứ tự tăng dần: chỉ có thể  nhận được tài nguyên có trọng số cao hơn của bất kì tài nguyên nào mà nó đang giữ.</a:t>
            </a:r>
          </a:p>
          <a:p>
            <a:pPr algn="just"/>
            <a:r>
              <a:rPr lang="vi-VN" sz="6000" dirty="0">
                <a:solidFill>
                  <a:schemeClr val="bg1"/>
                </a:solidFill>
                <a:latin typeface="Muli Light" panose="02000303000000000000" pitchFamily="2" charset="77"/>
              </a:rPr>
              <a:t>Muốn có tài nguyên j thì tiến trình phải giải phóng tất cả tài nguyên có trọng số i&gt;j(nếu có).</a:t>
            </a:r>
            <a:endParaRPr lang="en-US" sz="6000" dirty="0">
              <a:solidFill>
                <a:schemeClr val="bg1"/>
              </a:solidFill>
              <a:latin typeface="Muli Light" panose="02000303000000000000" pitchFamily="2" charset="77"/>
            </a:endParaRPr>
          </a:p>
        </p:txBody>
      </p:sp>
      <p:sp>
        <p:nvSpPr>
          <p:cNvPr id="2" name="Rounded Rectangle 31">
            <a:extLst>
              <a:ext uri="{FF2B5EF4-FFF2-40B4-BE49-F238E27FC236}">
                <a16:creationId xmlns:a16="http://schemas.microsoft.com/office/drawing/2014/main" id="{6427F8E2-21B3-7AC4-02A6-0D096BD3C60A}"/>
              </a:ext>
            </a:extLst>
          </p:cNvPr>
          <p:cNvSpPr/>
          <p:nvPr/>
        </p:nvSpPr>
        <p:spPr>
          <a:xfrm>
            <a:off x="2116961" y="4049486"/>
            <a:ext cx="20143725" cy="6303764"/>
          </a:xfrm>
          <a:prstGeom prst="roundRect">
            <a:avLst>
              <a:gd name="adj" fmla="val 4167"/>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1C1C1C">
                  <a:lumMod val="10000"/>
                  <a:lumOff val="90000"/>
                </a:srgbClr>
              </a:solidFill>
              <a:effectLst/>
              <a:uLnTx/>
              <a:uFillTx/>
              <a:latin typeface="Muli Light" panose="02000303000000000000" pitchFamily="2" charset="77"/>
              <a:ea typeface="+mn-ea"/>
              <a:cs typeface="+mn-cs"/>
            </a:endParaRPr>
          </a:p>
        </p:txBody>
      </p:sp>
    </p:spTree>
    <p:extLst>
      <p:ext uri="{BB962C8B-B14F-4D97-AF65-F5344CB8AC3E}">
        <p14:creationId xmlns:p14="http://schemas.microsoft.com/office/powerpoint/2010/main" val="243048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5907019B-F098-3642-B5FC-AE3654B87957}"/>
              </a:ext>
            </a:extLst>
          </p:cNvPr>
          <p:cNvSpPr/>
          <p:nvPr/>
        </p:nvSpPr>
        <p:spPr>
          <a:xfrm>
            <a:off x="1153264" y="2154969"/>
            <a:ext cx="6058535" cy="6058535"/>
          </a:xfrm>
          <a:prstGeom prst="ellips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50" name="Rectangle 1">
            <a:extLst>
              <a:ext uri="{FF2B5EF4-FFF2-40B4-BE49-F238E27FC236}">
                <a16:creationId xmlns:a16="http://schemas.microsoft.com/office/drawing/2014/main" id="{3312D97B-57B5-CC4B-A166-0569482F8BA5}"/>
              </a:ext>
            </a:extLst>
          </p:cNvPr>
          <p:cNvSpPr/>
          <p:nvPr/>
        </p:nvSpPr>
        <p:spPr>
          <a:xfrm>
            <a:off x="0" y="15222"/>
            <a:ext cx="24377650" cy="11785600"/>
          </a:xfrm>
          <a:custGeom>
            <a:avLst/>
            <a:gdLst>
              <a:gd name="connsiteX0" fmla="*/ 0 w 24377650"/>
              <a:gd name="connsiteY0" fmla="*/ 0 h 11785600"/>
              <a:gd name="connsiteX1" fmla="*/ 24377650 w 24377650"/>
              <a:gd name="connsiteY1" fmla="*/ 0 h 11785600"/>
              <a:gd name="connsiteX2" fmla="*/ 24377650 w 24377650"/>
              <a:gd name="connsiteY2" fmla="*/ 11785600 h 11785600"/>
              <a:gd name="connsiteX3" fmla="*/ 0 w 24377650"/>
              <a:gd name="connsiteY3" fmla="*/ 11785600 h 11785600"/>
              <a:gd name="connsiteX4" fmla="*/ 0 w 24377650"/>
              <a:gd name="connsiteY4"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71680 w 24377650"/>
              <a:gd name="connsiteY3" fmla="*/ 1178560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7650" h="11785600">
                <a:moveTo>
                  <a:pt x="0" y="0"/>
                </a:moveTo>
                <a:lnTo>
                  <a:pt x="24377650" y="0"/>
                </a:lnTo>
                <a:lnTo>
                  <a:pt x="24377650" y="11785600"/>
                </a:lnTo>
                <a:cubicBezTo>
                  <a:pt x="20998816" y="10657840"/>
                  <a:pt x="16823902" y="9570720"/>
                  <a:pt x="12151360" y="9570720"/>
                </a:cubicBezTo>
                <a:cubicBezTo>
                  <a:pt x="7478818" y="9570720"/>
                  <a:pt x="3610187" y="10657840"/>
                  <a:pt x="0" y="11785600"/>
                </a:cubicBezTo>
                <a:lnTo>
                  <a:pt x="0" y="0"/>
                </a:lnTo>
                <a:close/>
              </a:path>
            </a:pathLst>
          </a:custGeom>
          <a:solidFill>
            <a:schemeClr val="accent3">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0" name="TextBox 19">
            <a:extLst>
              <a:ext uri="{FF2B5EF4-FFF2-40B4-BE49-F238E27FC236}">
                <a16:creationId xmlns:a16="http://schemas.microsoft.com/office/drawing/2014/main" id="{C5C0F4DE-15D7-0942-A43C-1F7C14CB8FDD}"/>
              </a:ext>
            </a:extLst>
          </p:cNvPr>
          <p:cNvSpPr txBox="1"/>
          <p:nvPr/>
        </p:nvSpPr>
        <p:spPr>
          <a:xfrm>
            <a:off x="8371121" y="1150666"/>
            <a:ext cx="7635425" cy="1619611"/>
          </a:xfrm>
          <a:prstGeom prst="rect">
            <a:avLst/>
          </a:prstGeom>
          <a:noFill/>
        </p:spPr>
        <p:txBody>
          <a:bodyPr wrap="none" rtlCol="0" anchor="t">
            <a:spAutoFit/>
          </a:bodyPr>
          <a:lstStyle/>
          <a:p>
            <a:pPr algn="ctr">
              <a:lnSpc>
                <a:spcPts val="12500"/>
              </a:lnSpc>
            </a:pPr>
            <a:r>
              <a:rPr lang="en-US" sz="9600" b="1" spc="-300">
                <a:solidFill>
                  <a:schemeClr val="bg1"/>
                </a:solidFill>
                <a:latin typeface="Muli SemiBold" panose="02000503000000000000" pitchFamily="2" charset="77"/>
                <a:ea typeface="Arimo" panose="020B0604020202020204" pitchFamily="34" charset="0"/>
                <a:cs typeface="Arimo" panose="020B0604020202020204" pitchFamily="34" charset="0"/>
              </a:rPr>
              <a:t>Tránh Deadlock</a:t>
            </a:r>
            <a:endPar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endParaRPr>
          </a:p>
        </p:txBody>
      </p:sp>
      <p:pic>
        <p:nvPicPr>
          <p:cNvPr id="6" name="Hình ảnh 5">
            <a:extLst>
              <a:ext uri="{FF2B5EF4-FFF2-40B4-BE49-F238E27FC236}">
                <a16:creationId xmlns:a16="http://schemas.microsoft.com/office/drawing/2014/main" id="{F14E9D12-6EAB-EA3C-E9E8-E1EE1529CBBE}"/>
              </a:ext>
            </a:extLst>
          </p:cNvPr>
          <p:cNvPicPr>
            <a:picLocks noChangeAspect="1"/>
          </p:cNvPicPr>
          <p:nvPr/>
        </p:nvPicPr>
        <p:blipFill>
          <a:blip r:embed="rId2">
            <a:alphaModFix amt="50000"/>
          </a:blip>
          <a:stretch>
            <a:fillRect/>
          </a:stretch>
        </p:blipFill>
        <p:spPr>
          <a:xfrm>
            <a:off x="1153264" y="2770277"/>
            <a:ext cx="8175445" cy="8175445"/>
          </a:xfrm>
          <a:prstGeom prst="rect">
            <a:avLst/>
          </a:prstGeom>
        </p:spPr>
      </p:pic>
      <p:sp>
        <p:nvSpPr>
          <p:cNvPr id="9" name="TextBox 10">
            <a:extLst>
              <a:ext uri="{FF2B5EF4-FFF2-40B4-BE49-F238E27FC236}">
                <a16:creationId xmlns:a16="http://schemas.microsoft.com/office/drawing/2014/main" id="{B8A5F8D0-F1E9-66FE-C371-C8A043FC9149}"/>
              </a:ext>
            </a:extLst>
          </p:cNvPr>
          <p:cNvSpPr txBox="1"/>
          <p:nvPr/>
        </p:nvSpPr>
        <p:spPr>
          <a:xfrm>
            <a:off x="2679094" y="5575129"/>
            <a:ext cx="19015788" cy="3785652"/>
          </a:xfrm>
          <a:prstGeom prst="rect">
            <a:avLst/>
          </a:prstGeom>
          <a:noFill/>
        </p:spPr>
        <p:txBody>
          <a:bodyPr wrap="square" rtlCol="0" anchor="ctr">
            <a:spAutoFit/>
          </a:bodyPr>
          <a:lstStyle/>
          <a:p>
            <a:pPr algn="just"/>
            <a:r>
              <a:rPr lang="vi-VN" sz="6000" dirty="0">
                <a:solidFill>
                  <a:schemeClr val="bg1"/>
                </a:solidFill>
                <a:latin typeface="Muli Light" panose="02000303000000000000" pitchFamily="2" charset="77"/>
              </a:rPr>
              <a:t>Tránh tắc nghẽn là loại bỏ tất cả các cơ hội có thể dẫn đến tắc nghẽn trong tương lai.</a:t>
            </a:r>
          </a:p>
          <a:p>
            <a:pPr algn="just"/>
            <a:r>
              <a:rPr lang="vi-VN" sz="6000" dirty="0">
                <a:solidFill>
                  <a:schemeClr val="bg1"/>
                </a:solidFill>
                <a:latin typeface="Muli Light" panose="02000303000000000000" pitchFamily="2" charset="77"/>
              </a:rPr>
              <a:t>Cần phải sử dụng những cơ chế phức tạp để thực hiện ý định này.</a:t>
            </a:r>
            <a:endParaRPr lang="en-US" sz="6000" dirty="0">
              <a:solidFill>
                <a:schemeClr val="bg1"/>
              </a:solidFill>
              <a:latin typeface="Muli Light" panose="02000303000000000000" pitchFamily="2" charset="77"/>
            </a:endParaRPr>
          </a:p>
        </p:txBody>
      </p:sp>
      <p:sp>
        <p:nvSpPr>
          <p:cNvPr id="2" name="Rounded Rectangle 31">
            <a:extLst>
              <a:ext uri="{FF2B5EF4-FFF2-40B4-BE49-F238E27FC236}">
                <a16:creationId xmlns:a16="http://schemas.microsoft.com/office/drawing/2014/main" id="{075D3DEC-382A-708B-9855-63E59A9F8389}"/>
              </a:ext>
            </a:extLst>
          </p:cNvPr>
          <p:cNvSpPr/>
          <p:nvPr/>
        </p:nvSpPr>
        <p:spPr>
          <a:xfrm>
            <a:off x="2116961" y="5337110"/>
            <a:ext cx="20143725" cy="4198776"/>
          </a:xfrm>
          <a:prstGeom prst="roundRect">
            <a:avLst>
              <a:gd name="adj" fmla="val 4167"/>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1C1C1C">
                  <a:lumMod val="10000"/>
                  <a:lumOff val="90000"/>
                </a:srgbClr>
              </a:solidFill>
              <a:effectLst/>
              <a:uLnTx/>
              <a:uFillTx/>
              <a:latin typeface="Muli Light" panose="02000303000000000000" pitchFamily="2" charset="77"/>
              <a:ea typeface="+mn-ea"/>
              <a:cs typeface="+mn-cs"/>
            </a:endParaRPr>
          </a:p>
        </p:txBody>
      </p:sp>
    </p:spTree>
    <p:extLst>
      <p:ext uri="{BB962C8B-B14F-4D97-AF65-F5344CB8AC3E}">
        <p14:creationId xmlns:p14="http://schemas.microsoft.com/office/powerpoint/2010/main" val="1729699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hỗ dành sẵn cho Hình ảnh 5">
            <a:extLst>
              <a:ext uri="{FF2B5EF4-FFF2-40B4-BE49-F238E27FC236}">
                <a16:creationId xmlns:a16="http://schemas.microsoft.com/office/drawing/2014/main" id="{7B73D051-859D-20D7-AA7E-3EA236E38355}"/>
              </a:ext>
            </a:extLst>
          </p:cNvPr>
          <p:cNvPicPr>
            <a:picLocks noGrp="1" noChangeAspect="1"/>
          </p:cNvPicPr>
          <p:nvPr>
            <p:ph type="pic" sz="quarter" idx="10"/>
          </p:nvPr>
        </p:nvPicPr>
        <p:blipFill>
          <a:blip r:embed="rId2" cstate="email">
            <a:duotone>
              <a:prstClr val="black"/>
              <a:schemeClr val="accent2">
                <a:tint val="45000"/>
                <a:satMod val="400000"/>
              </a:schemeClr>
            </a:duotone>
            <a:extLst>
              <a:ext uri="{28A0092B-C50C-407E-A947-70E740481C1C}">
                <a14:useLocalDpi xmlns:a14="http://schemas.microsoft.com/office/drawing/2010/main" val="0"/>
              </a:ext>
            </a:extLst>
          </a:blip>
          <a:srcRect t="3601" b="3601"/>
          <a:stretch/>
        </p:blipFill>
        <p:spPr/>
      </p:pic>
      <p:sp>
        <p:nvSpPr>
          <p:cNvPr id="7" name="TextBox 6">
            <a:extLst>
              <a:ext uri="{FF2B5EF4-FFF2-40B4-BE49-F238E27FC236}">
                <a16:creationId xmlns:a16="http://schemas.microsoft.com/office/drawing/2014/main" id="{162CF197-1A0A-2C49-BEAE-808DEB756C4A}"/>
              </a:ext>
            </a:extLst>
          </p:cNvPr>
          <p:cNvSpPr txBox="1"/>
          <p:nvPr/>
        </p:nvSpPr>
        <p:spPr>
          <a:xfrm>
            <a:off x="7764378" y="636573"/>
            <a:ext cx="8848897" cy="1619611"/>
          </a:xfrm>
          <a:prstGeom prst="rect">
            <a:avLst/>
          </a:prstGeom>
          <a:noFill/>
        </p:spPr>
        <p:txBody>
          <a:bodyPr wrap="none" rtlCol="0" anchor="t">
            <a:spAutoFit/>
          </a:bodyPr>
          <a:lstStyle/>
          <a:p>
            <a:pPr algn="ctr">
              <a:lnSpc>
                <a:spcPts val="12500"/>
              </a:lnSpc>
            </a:pPr>
            <a:r>
              <a:rPr lang="vi-VN"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Trạng thái an toàn</a:t>
            </a:r>
            <a:endPar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endParaRPr>
          </a:p>
        </p:txBody>
      </p:sp>
      <p:sp>
        <p:nvSpPr>
          <p:cNvPr id="11" name="Rounded Rectangle 10">
            <a:extLst>
              <a:ext uri="{FF2B5EF4-FFF2-40B4-BE49-F238E27FC236}">
                <a16:creationId xmlns:a16="http://schemas.microsoft.com/office/drawing/2014/main" id="{5B6369FB-09F6-9F4D-93CE-463BA792A733}"/>
              </a:ext>
            </a:extLst>
          </p:cNvPr>
          <p:cNvSpPr/>
          <p:nvPr/>
        </p:nvSpPr>
        <p:spPr>
          <a:xfrm>
            <a:off x="10603149" y="3239590"/>
            <a:ext cx="12626502" cy="6388826"/>
          </a:xfrm>
          <a:prstGeom prst="roundRect">
            <a:avLst>
              <a:gd name="adj" fmla="val 5878"/>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latin typeface="Muli Light" panose="02000303000000000000" pitchFamily="2" charset="77"/>
            </a:endParaRPr>
          </a:p>
        </p:txBody>
      </p:sp>
      <p:sp>
        <p:nvSpPr>
          <p:cNvPr id="15" name="TextBox 14">
            <a:extLst>
              <a:ext uri="{FF2B5EF4-FFF2-40B4-BE49-F238E27FC236}">
                <a16:creationId xmlns:a16="http://schemas.microsoft.com/office/drawing/2014/main" id="{44F39388-F508-8E4D-A0E2-252A29654986}"/>
              </a:ext>
            </a:extLst>
          </p:cNvPr>
          <p:cNvSpPr txBox="1"/>
          <p:nvPr/>
        </p:nvSpPr>
        <p:spPr>
          <a:xfrm>
            <a:off x="8584314" y="6149340"/>
            <a:ext cx="1559468" cy="1295419"/>
          </a:xfrm>
          <a:custGeom>
            <a:avLst/>
            <a:gdLst/>
            <a:ahLst/>
            <a:cxnLst/>
            <a:rect l="l" t="t" r="r" b="b"/>
            <a:pathLst>
              <a:path w="2548510" h="2116996">
                <a:moveTo>
                  <a:pt x="1995288" y="0"/>
                </a:moveTo>
                <a:lnTo>
                  <a:pt x="2548510" y="0"/>
                </a:lnTo>
                <a:lnTo>
                  <a:pt x="2205512" y="2116996"/>
                </a:lnTo>
                <a:lnTo>
                  <a:pt x="1445754" y="2116996"/>
                </a:lnTo>
                <a:close/>
                <a:moveTo>
                  <a:pt x="571664" y="0"/>
                </a:moveTo>
                <a:lnTo>
                  <a:pt x="1121198" y="0"/>
                </a:lnTo>
                <a:lnTo>
                  <a:pt x="778200" y="2116996"/>
                </a:lnTo>
                <a:lnTo>
                  <a:pt x="0" y="2116996"/>
                </a:lnTo>
                <a:close/>
              </a:path>
            </a:pathLst>
          </a:custGeom>
          <a:solidFill>
            <a:schemeClr val="accent6">
              <a:alpha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Muli Light" panose="02000303000000000000" pitchFamily="2" charset="77"/>
            </a:endParaRPr>
          </a:p>
        </p:txBody>
      </p:sp>
      <p:sp>
        <p:nvSpPr>
          <p:cNvPr id="16" name="TextBox 15">
            <a:extLst>
              <a:ext uri="{FF2B5EF4-FFF2-40B4-BE49-F238E27FC236}">
                <a16:creationId xmlns:a16="http://schemas.microsoft.com/office/drawing/2014/main" id="{F3B0DAC2-472F-464C-92DD-128875BA5ADF}"/>
              </a:ext>
            </a:extLst>
          </p:cNvPr>
          <p:cNvSpPr txBox="1"/>
          <p:nvPr/>
        </p:nvSpPr>
        <p:spPr>
          <a:xfrm>
            <a:off x="11262144" y="4381003"/>
            <a:ext cx="11758911" cy="4832092"/>
          </a:xfrm>
          <a:prstGeom prst="rect">
            <a:avLst/>
          </a:prstGeom>
          <a:noFill/>
        </p:spPr>
        <p:txBody>
          <a:bodyPr wrap="square" lIns="91440" tIns="45720" rIns="91440" bIns="45720" rtlCol="0" anchor="ctr">
            <a:spAutoFit/>
          </a:bodyPr>
          <a:lstStyle/>
          <a:p>
            <a:r>
              <a:rPr lang="vi-VN" sz="4400" dirty="0">
                <a:solidFill>
                  <a:schemeClr val="bg1"/>
                </a:solidFill>
                <a:latin typeface="Muli Light" panose="02000303000000000000" pitchFamily="2" charset="77"/>
              </a:rPr>
              <a:t>Trạng thái A là an toàn nếu hệ thống có thể thỏa mãn các nhu cầu tài nguyên (cho đến tối đa) của mỗi tiến trình theo một thứ tự nào đó mà vẫn ngăn chặn được tắc nghẽn.</a:t>
            </a:r>
          </a:p>
          <a:p>
            <a:r>
              <a:rPr lang="vi-VN" sz="4400" dirty="0">
                <a:solidFill>
                  <a:schemeClr val="bg1"/>
                </a:solidFill>
                <a:latin typeface="Muli Light" panose="02000303000000000000" pitchFamily="2" charset="77"/>
              </a:rPr>
              <a:t>Một trạng thái an toàn không thể là trạng thái tắc nghẽn. Ngược lại một trạng thái không an toàn có thể dẫn đến tình trạng tắc nghẽn. </a:t>
            </a:r>
            <a:endParaRPr lang="en-US" sz="4400" dirty="0">
              <a:solidFill>
                <a:schemeClr val="bg1"/>
              </a:solidFill>
              <a:latin typeface="Muli Light" panose="02000303000000000000" pitchFamily="2" charset="77"/>
            </a:endParaRPr>
          </a:p>
        </p:txBody>
      </p:sp>
      <p:sp>
        <p:nvSpPr>
          <p:cNvPr id="22" name="Rounded Rectangle 21">
            <a:extLst>
              <a:ext uri="{FF2B5EF4-FFF2-40B4-BE49-F238E27FC236}">
                <a16:creationId xmlns:a16="http://schemas.microsoft.com/office/drawing/2014/main" id="{E755CE30-CEFE-2448-A1D3-1160125569E2}"/>
              </a:ext>
            </a:extLst>
          </p:cNvPr>
          <p:cNvSpPr/>
          <p:nvPr/>
        </p:nvSpPr>
        <p:spPr>
          <a:xfrm>
            <a:off x="14412354" y="11064465"/>
            <a:ext cx="3334524" cy="825190"/>
          </a:xfrm>
          <a:prstGeom prst="roundRect">
            <a:avLst>
              <a:gd name="adj" fmla="val 50000"/>
            </a:avLst>
          </a:prstGeom>
          <a:noFill/>
          <a:ln w="76200">
            <a:solidFill>
              <a:schemeClr val="bg1"/>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3" name="TextBox 22">
            <a:extLst>
              <a:ext uri="{FF2B5EF4-FFF2-40B4-BE49-F238E27FC236}">
                <a16:creationId xmlns:a16="http://schemas.microsoft.com/office/drawing/2014/main" id="{DB134EF5-A34E-C74C-A7C6-9AF43CDA6819}"/>
              </a:ext>
            </a:extLst>
          </p:cNvPr>
          <p:cNvSpPr txBox="1"/>
          <p:nvPr/>
        </p:nvSpPr>
        <p:spPr>
          <a:xfrm>
            <a:off x="15193794" y="11184673"/>
            <a:ext cx="1771639" cy="584775"/>
          </a:xfrm>
          <a:prstGeom prst="rect">
            <a:avLst/>
          </a:prstGeom>
          <a:noFill/>
        </p:spPr>
        <p:txBody>
          <a:bodyPr wrap="none" lIns="91440" tIns="45720" rIns="91440" bIns="45720" rtlCol="0" anchor="ctr">
            <a:spAutoFit/>
          </a:bodyPr>
          <a:lstStyle/>
          <a:p>
            <a:pPr algn="ctr"/>
            <a:r>
              <a:rPr lang="en-US" sz="3200" spc="-50">
                <a:solidFill>
                  <a:schemeClr val="bg1"/>
                </a:solidFill>
                <a:latin typeface="Muli"/>
              </a:rPr>
              <a:t>Tiếp Theo</a:t>
            </a:r>
            <a:endParaRPr lang="en-US" sz="3200" spc="-50" dirty="0">
              <a:solidFill>
                <a:schemeClr val="bg1"/>
              </a:solidFill>
              <a:latin typeface="Muli" panose="02000503000000000000" pitchFamily="2" charset="77"/>
            </a:endParaRPr>
          </a:p>
        </p:txBody>
      </p:sp>
    </p:spTree>
    <p:extLst>
      <p:ext uri="{BB962C8B-B14F-4D97-AF65-F5344CB8AC3E}">
        <p14:creationId xmlns:p14="http://schemas.microsoft.com/office/powerpoint/2010/main" val="223766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E1026CBE-F085-014C-AEF3-A4AC84FB0175}"/>
              </a:ext>
            </a:extLst>
          </p:cNvPr>
          <p:cNvSpPr txBox="1">
            <a:spLocks/>
          </p:cNvSpPr>
          <p:nvPr/>
        </p:nvSpPr>
        <p:spPr>
          <a:xfrm>
            <a:off x="13115505" y="3239589"/>
            <a:ext cx="11262145" cy="10476411"/>
          </a:xfrm>
          <a:custGeom>
            <a:avLst/>
            <a:gdLst>
              <a:gd name="connsiteX0" fmla="*/ 5055207 w 10110652"/>
              <a:gd name="connsiteY0" fmla="*/ 0 h 9405255"/>
              <a:gd name="connsiteX1" fmla="*/ 5055404 w 10110652"/>
              <a:gd name="connsiteY1" fmla="*/ 0 h 9405255"/>
              <a:gd name="connsiteX2" fmla="*/ 5315473 w 10110652"/>
              <a:gd name="connsiteY2" fmla="*/ 6576 h 9405255"/>
              <a:gd name="connsiteX3" fmla="*/ 10110652 w 10110652"/>
              <a:gd name="connsiteY3" fmla="*/ 5055323 h 9405255"/>
              <a:gd name="connsiteX4" fmla="*/ 10110651 w 10110652"/>
              <a:gd name="connsiteY4" fmla="*/ 9405255 h 9405255"/>
              <a:gd name="connsiteX5" fmla="*/ 0 w 10110652"/>
              <a:gd name="connsiteY5" fmla="*/ 9405255 h 9405255"/>
              <a:gd name="connsiteX6" fmla="*/ 0 w 10110652"/>
              <a:gd name="connsiteY6" fmla="*/ 5055322 h 9405255"/>
              <a:gd name="connsiteX7" fmla="*/ 4795180 w 10110652"/>
              <a:gd name="connsiteY7" fmla="*/ 6575 h 94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10652" h="9405255">
                <a:moveTo>
                  <a:pt x="5055207" y="0"/>
                </a:moveTo>
                <a:lnTo>
                  <a:pt x="5055404" y="0"/>
                </a:lnTo>
                <a:lnTo>
                  <a:pt x="5315473" y="6576"/>
                </a:lnTo>
                <a:cubicBezTo>
                  <a:pt x="7986554" y="141973"/>
                  <a:pt x="10110652" y="2350594"/>
                  <a:pt x="10110652" y="5055323"/>
                </a:cubicBezTo>
                <a:lnTo>
                  <a:pt x="10110651" y="9405255"/>
                </a:lnTo>
                <a:lnTo>
                  <a:pt x="0" y="9405255"/>
                </a:lnTo>
                <a:lnTo>
                  <a:pt x="0" y="5055322"/>
                </a:lnTo>
                <a:cubicBezTo>
                  <a:pt x="0" y="2350593"/>
                  <a:pt x="2124099" y="141972"/>
                  <a:pt x="4795180" y="6575"/>
                </a:cubicBezTo>
                <a:close/>
              </a:path>
            </a:pathLst>
          </a:custGeom>
          <a:solidFill>
            <a:schemeClr val="bg1">
              <a:lumMod val="95000"/>
            </a:schemeClr>
          </a:solidFill>
          <a:ln>
            <a:noFill/>
          </a:ln>
          <a:effectLst/>
        </p:spPr>
        <p:txBody>
          <a:bodyPr/>
          <a:lstStyle/>
          <a:p>
            <a:endParaRPr lang="vi-VN"/>
          </a:p>
        </p:txBody>
      </p:sp>
      <p:pic>
        <p:nvPicPr>
          <p:cNvPr id="5" name="Chỗ dành sẵn cho Hình ảnh 4">
            <a:extLst>
              <a:ext uri="{FF2B5EF4-FFF2-40B4-BE49-F238E27FC236}">
                <a16:creationId xmlns:a16="http://schemas.microsoft.com/office/drawing/2014/main" id="{B9116336-73F1-3ECD-8157-F6EE31E93F05}"/>
              </a:ext>
            </a:extLst>
          </p:cNvPr>
          <p:cNvPicPr>
            <a:picLocks noGrp="1" noChangeAspect="1"/>
          </p:cNvPicPr>
          <p:nvPr>
            <p:ph type="pic" sz="quarter" idx="11"/>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l="14202" r="14202"/>
          <a:stretch/>
        </p:blipFill>
        <p:spPr/>
      </p:pic>
      <p:sp>
        <p:nvSpPr>
          <p:cNvPr id="6" name="TextBox 5">
            <a:extLst>
              <a:ext uri="{FF2B5EF4-FFF2-40B4-BE49-F238E27FC236}">
                <a16:creationId xmlns:a16="http://schemas.microsoft.com/office/drawing/2014/main" id="{49D093BA-6E1B-8045-8E33-AEDBC2DB06B3}"/>
              </a:ext>
            </a:extLst>
          </p:cNvPr>
          <p:cNvSpPr txBox="1"/>
          <p:nvPr/>
        </p:nvSpPr>
        <p:spPr>
          <a:xfrm>
            <a:off x="7859761" y="636573"/>
            <a:ext cx="8658140" cy="1619611"/>
          </a:xfrm>
          <a:prstGeom prst="rect">
            <a:avLst/>
          </a:prstGeom>
          <a:noFill/>
        </p:spPr>
        <p:txBody>
          <a:bodyPr wrap="none" rtlCol="0" anchor="t">
            <a:spAutoFit/>
          </a:bodyPr>
          <a:lstStyle/>
          <a:p>
            <a:pPr algn="ctr">
              <a:lnSpc>
                <a:spcPts val="12500"/>
              </a:lnSpc>
            </a:pPr>
            <a:r>
              <a:rPr lang="vi-VN"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Giải Thuật </a:t>
            </a:r>
            <a:r>
              <a:rPr lang="vi-VN"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Banker</a:t>
            </a:r>
            <a:endPar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endParaRPr>
          </a:p>
        </p:txBody>
      </p:sp>
      <p:sp>
        <p:nvSpPr>
          <p:cNvPr id="16" name="Rounded Rectangle 15">
            <a:extLst>
              <a:ext uri="{FF2B5EF4-FFF2-40B4-BE49-F238E27FC236}">
                <a16:creationId xmlns:a16="http://schemas.microsoft.com/office/drawing/2014/main" id="{147633CA-B240-CE46-A6D7-A0499C5BC7A8}"/>
              </a:ext>
            </a:extLst>
          </p:cNvPr>
          <p:cNvSpPr/>
          <p:nvPr/>
        </p:nvSpPr>
        <p:spPr>
          <a:xfrm>
            <a:off x="1522808" y="3424137"/>
            <a:ext cx="12504478" cy="8073958"/>
          </a:xfrm>
          <a:prstGeom prst="roundRect">
            <a:avLst>
              <a:gd name="adj" fmla="val 5878"/>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17" name="TextBox 16">
            <a:extLst>
              <a:ext uri="{FF2B5EF4-FFF2-40B4-BE49-F238E27FC236}">
                <a16:creationId xmlns:a16="http://schemas.microsoft.com/office/drawing/2014/main" id="{83BF2072-7749-FE4C-8913-85935301A29F}"/>
              </a:ext>
            </a:extLst>
          </p:cNvPr>
          <p:cNvSpPr txBox="1"/>
          <p:nvPr/>
        </p:nvSpPr>
        <p:spPr>
          <a:xfrm>
            <a:off x="2998945" y="6149340"/>
            <a:ext cx="1559468" cy="1295419"/>
          </a:xfrm>
          <a:custGeom>
            <a:avLst/>
            <a:gdLst/>
            <a:ahLst/>
            <a:cxnLst/>
            <a:rect l="l" t="t" r="r" b="b"/>
            <a:pathLst>
              <a:path w="2548510" h="2116996">
                <a:moveTo>
                  <a:pt x="1995288" y="0"/>
                </a:moveTo>
                <a:lnTo>
                  <a:pt x="2548510" y="0"/>
                </a:lnTo>
                <a:lnTo>
                  <a:pt x="2205512" y="2116996"/>
                </a:lnTo>
                <a:lnTo>
                  <a:pt x="1445754" y="2116996"/>
                </a:lnTo>
                <a:close/>
                <a:moveTo>
                  <a:pt x="571664" y="0"/>
                </a:moveTo>
                <a:lnTo>
                  <a:pt x="1121198" y="0"/>
                </a:lnTo>
                <a:lnTo>
                  <a:pt x="778200" y="2116996"/>
                </a:lnTo>
                <a:lnTo>
                  <a:pt x="0" y="2116996"/>
                </a:lnTo>
                <a:close/>
              </a:path>
            </a:pathLst>
          </a:custGeom>
          <a:solidFill>
            <a:schemeClr val="accent6">
              <a:alpha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Muli Light" panose="02000303000000000000" pitchFamily="2" charset="77"/>
            </a:endParaRPr>
          </a:p>
        </p:txBody>
      </p:sp>
      <p:sp>
        <p:nvSpPr>
          <p:cNvPr id="18" name="TextBox 17">
            <a:extLst>
              <a:ext uri="{FF2B5EF4-FFF2-40B4-BE49-F238E27FC236}">
                <a16:creationId xmlns:a16="http://schemas.microsoft.com/office/drawing/2014/main" id="{DD67AAFB-03B6-F046-9E74-2426752DFD43}"/>
              </a:ext>
            </a:extLst>
          </p:cNvPr>
          <p:cNvSpPr txBox="1"/>
          <p:nvPr/>
        </p:nvSpPr>
        <p:spPr>
          <a:xfrm>
            <a:off x="2003898" y="4290220"/>
            <a:ext cx="11322996" cy="6001643"/>
          </a:xfrm>
          <a:prstGeom prst="rect">
            <a:avLst/>
          </a:prstGeom>
          <a:noFill/>
        </p:spPr>
        <p:txBody>
          <a:bodyPr wrap="square" rtlCol="0" anchor="ctr">
            <a:spAutoFit/>
          </a:bodyPr>
          <a:lstStyle/>
          <a:p>
            <a:r>
              <a:rPr lang="vi-VN" sz="4800" dirty="0">
                <a:solidFill>
                  <a:schemeClr val="bg1"/>
                </a:solidFill>
                <a:latin typeface="Muli Light" panose="02000303000000000000" pitchFamily="2" charset="77"/>
              </a:rPr>
              <a:t>Giải thuật đồ thị cấp phát tài nguyên không thể áp dụng tới hệ thống cấp phát tài nguyên với nhiều thể hiện của mỗi loại tài nguyên. Giải thuật tránh </a:t>
            </a:r>
            <a:r>
              <a:rPr lang="vi-VN" sz="4800" dirty="0" err="1">
                <a:solidFill>
                  <a:schemeClr val="bg1"/>
                </a:solidFill>
                <a:latin typeface="Muli Light" panose="02000303000000000000" pitchFamily="2" charset="77"/>
              </a:rPr>
              <a:t>deadlock</a:t>
            </a:r>
            <a:r>
              <a:rPr lang="vi-VN" sz="4800" dirty="0">
                <a:solidFill>
                  <a:schemeClr val="bg1"/>
                </a:solidFill>
                <a:latin typeface="Muli Light" panose="02000303000000000000" pitchFamily="2" charset="77"/>
              </a:rPr>
              <a:t> mà chúng ta mô tả tiếp theo có thể áp dụng tới một hệ thống nhưng ít hiệu quả hơn cơ chế đồ thị cấp phát tài nguyên. Giải thuật này thường được gọi là giải thuật của </a:t>
            </a:r>
            <a:r>
              <a:rPr lang="vi-VN" sz="4800" dirty="0" err="1">
                <a:solidFill>
                  <a:schemeClr val="bg1"/>
                </a:solidFill>
                <a:latin typeface="Muli Light" panose="02000303000000000000" pitchFamily="2" charset="77"/>
              </a:rPr>
              <a:t>Banker</a:t>
            </a:r>
            <a:r>
              <a:rPr lang="vi-VN" sz="4800" dirty="0">
                <a:solidFill>
                  <a:schemeClr val="bg1"/>
                </a:solidFill>
                <a:latin typeface="Muli Light" panose="02000303000000000000" pitchFamily="2" charset="77"/>
              </a:rPr>
              <a:t>.</a:t>
            </a:r>
            <a:endParaRPr lang="en-US" sz="4800" dirty="0">
              <a:solidFill>
                <a:schemeClr val="bg1"/>
              </a:solidFill>
              <a:latin typeface="Muli Light" panose="02000303000000000000" pitchFamily="2" charset="77"/>
            </a:endParaRPr>
          </a:p>
        </p:txBody>
      </p:sp>
      <p:sp>
        <p:nvSpPr>
          <p:cNvPr id="19" name="Rounded Rectangle 18">
            <a:extLst>
              <a:ext uri="{FF2B5EF4-FFF2-40B4-BE49-F238E27FC236}">
                <a16:creationId xmlns:a16="http://schemas.microsoft.com/office/drawing/2014/main" id="{65FE3CAF-DD34-244F-B4AC-99B6B5E57CF2}"/>
              </a:ext>
            </a:extLst>
          </p:cNvPr>
          <p:cNvSpPr/>
          <p:nvPr/>
        </p:nvSpPr>
        <p:spPr>
          <a:xfrm>
            <a:off x="6001254" y="11873419"/>
            <a:ext cx="4282694" cy="825190"/>
          </a:xfrm>
          <a:prstGeom prst="roundRect">
            <a:avLst>
              <a:gd name="adj" fmla="val 50000"/>
            </a:avLst>
          </a:prstGeom>
          <a:noFill/>
          <a:ln w="76200">
            <a:solidFill>
              <a:schemeClr val="bg1"/>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0" name="TextBox 19">
            <a:extLst>
              <a:ext uri="{FF2B5EF4-FFF2-40B4-BE49-F238E27FC236}">
                <a16:creationId xmlns:a16="http://schemas.microsoft.com/office/drawing/2014/main" id="{8F997357-2A11-414F-BF65-6F0213C76C3A}"/>
              </a:ext>
            </a:extLst>
          </p:cNvPr>
          <p:cNvSpPr txBox="1"/>
          <p:nvPr/>
        </p:nvSpPr>
        <p:spPr>
          <a:xfrm>
            <a:off x="7256786" y="11993626"/>
            <a:ext cx="1771640" cy="584775"/>
          </a:xfrm>
          <a:prstGeom prst="rect">
            <a:avLst/>
          </a:prstGeom>
          <a:noFill/>
        </p:spPr>
        <p:txBody>
          <a:bodyPr wrap="none" rtlCol="0" anchor="ctr">
            <a:spAutoFit/>
          </a:bodyPr>
          <a:lstStyle/>
          <a:p>
            <a:pPr algn="ctr"/>
            <a:r>
              <a:rPr lang="vi-VN" sz="3200" spc="-50" dirty="0">
                <a:solidFill>
                  <a:schemeClr val="bg1"/>
                </a:solidFill>
                <a:latin typeface="Muli" panose="02000503000000000000" pitchFamily="2" charset="77"/>
              </a:rPr>
              <a:t>Tiếp Theo</a:t>
            </a:r>
            <a:endParaRPr lang="en-US" sz="3200" spc="-50" dirty="0">
              <a:solidFill>
                <a:schemeClr val="bg1"/>
              </a:solidFill>
              <a:latin typeface="Muli" panose="02000503000000000000" pitchFamily="2" charset="77"/>
            </a:endParaRPr>
          </a:p>
        </p:txBody>
      </p:sp>
    </p:spTree>
    <p:extLst>
      <p:ext uri="{BB962C8B-B14F-4D97-AF65-F5344CB8AC3E}">
        <p14:creationId xmlns:p14="http://schemas.microsoft.com/office/powerpoint/2010/main" val="179471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33C3D6E9-8FEC-5878-549E-260EAE7F324C}"/>
              </a:ext>
            </a:extLst>
          </p:cNvPr>
          <p:cNvPicPr>
            <a:picLocks noChangeAspect="1"/>
          </p:cNvPicPr>
          <p:nvPr/>
        </p:nvPicPr>
        <p:blipFill>
          <a:blip r:embed="rId2"/>
          <a:stretch>
            <a:fillRect/>
          </a:stretch>
        </p:blipFill>
        <p:spPr>
          <a:xfrm>
            <a:off x="-1640052" y="-1148575"/>
            <a:ext cx="6645216" cy="6645216"/>
          </a:xfrm>
          <a:prstGeom prst="rect">
            <a:avLst/>
          </a:prstGeom>
        </p:spPr>
      </p:pic>
      <p:sp>
        <p:nvSpPr>
          <p:cNvPr id="2" name="TextBox 2">
            <a:extLst>
              <a:ext uri="{FF2B5EF4-FFF2-40B4-BE49-F238E27FC236}">
                <a16:creationId xmlns:a16="http://schemas.microsoft.com/office/drawing/2014/main" id="{E0933A84-E969-F5D4-0D5B-77DCB7EB71F9}"/>
              </a:ext>
            </a:extLst>
          </p:cNvPr>
          <p:cNvSpPr txBox="1"/>
          <p:nvPr/>
        </p:nvSpPr>
        <p:spPr>
          <a:xfrm>
            <a:off x="1520996" y="785246"/>
            <a:ext cx="19883428" cy="1569660"/>
          </a:xfrm>
          <a:prstGeom prst="rect">
            <a:avLst/>
          </a:prstGeom>
          <a:noFill/>
        </p:spPr>
        <p:txBody>
          <a:bodyPr wrap="square" rtlCol="0" anchor="t">
            <a:spAutoFit/>
          </a:bodyPr>
          <a:lstStyle/>
          <a:p>
            <a:pPr algn="ctr"/>
            <a:r>
              <a:rPr lang="vi-VN" sz="9600" b="1" dirty="0">
                <a:solidFill>
                  <a:schemeClr val="bg1"/>
                </a:solidFill>
                <a:latin typeface="Muli" panose="02000503000000000000" pitchFamily="2" charset="77"/>
                <a:ea typeface="Arimo" panose="020B0604020202020204" pitchFamily="34" charset="0"/>
                <a:cs typeface="Varela Round" pitchFamily="2" charset="-79"/>
              </a:rPr>
              <a:t>Thành Viên </a:t>
            </a:r>
            <a:endParaRPr lang="en-US" sz="9600" b="1" dirty="0">
              <a:solidFill>
                <a:schemeClr val="bg1"/>
              </a:solidFill>
              <a:latin typeface="Muli" panose="02000503000000000000" pitchFamily="2" charset="77"/>
              <a:ea typeface="Arimo" panose="020B0604020202020204" pitchFamily="34" charset="0"/>
              <a:cs typeface="Varela Round" pitchFamily="2" charset="-79"/>
            </a:endParaRPr>
          </a:p>
        </p:txBody>
      </p:sp>
      <p:graphicFrame>
        <p:nvGraphicFramePr>
          <p:cNvPr id="3" name="Bảng 2">
            <a:extLst>
              <a:ext uri="{FF2B5EF4-FFF2-40B4-BE49-F238E27FC236}">
                <a16:creationId xmlns:a16="http://schemas.microsoft.com/office/drawing/2014/main" id="{83346EFF-8152-2DF1-C0DC-53BAA2F2562F}"/>
              </a:ext>
            </a:extLst>
          </p:cNvPr>
          <p:cNvGraphicFramePr>
            <a:graphicFrameLocks noGrp="1"/>
          </p:cNvGraphicFramePr>
          <p:nvPr>
            <p:extLst>
              <p:ext uri="{D42A27DB-BD31-4B8C-83A1-F6EECF244321}">
                <p14:modId xmlns:p14="http://schemas.microsoft.com/office/powerpoint/2010/main" val="2215292855"/>
              </p:ext>
            </p:extLst>
          </p:nvPr>
        </p:nvGraphicFramePr>
        <p:xfrm>
          <a:off x="2317038" y="3262298"/>
          <a:ext cx="19743574" cy="8774193"/>
        </p:xfrm>
        <a:graphic>
          <a:graphicData uri="http://schemas.openxmlformats.org/drawingml/2006/table">
            <a:tbl>
              <a:tblPr firstRow="1" bandRow="1">
                <a:tableStyleId>{F2DE63D5-997A-4646-A377-4702673A728D}</a:tableStyleId>
              </a:tblPr>
              <a:tblGrid>
                <a:gridCol w="9871787">
                  <a:extLst>
                    <a:ext uri="{9D8B030D-6E8A-4147-A177-3AD203B41FA5}">
                      <a16:colId xmlns:a16="http://schemas.microsoft.com/office/drawing/2014/main" val="2498084120"/>
                    </a:ext>
                  </a:extLst>
                </a:gridCol>
                <a:gridCol w="9871787">
                  <a:extLst>
                    <a:ext uri="{9D8B030D-6E8A-4147-A177-3AD203B41FA5}">
                      <a16:colId xmlns:a16="http://schemas.microsoft.com/office/drawing/2014/main" val="2027074516"/>
                    </a:ext>
                  </a:extLst>
                </a:gridCol>
              </a:tblGrid>
              <a:tr h="1416668">
                <a:tc>
                  <a:txBody>
                    <a:bodyPr/>
                    <a:lstStyle/>
                    <a:p>
                      <a:pPr algn="ctr"/>
                      <a:r>
                        <a:rPr lang="vi-VN" sz="6600" baseline="0" dirty="0"/>
                        <a:t>Tên </a:t>
                      </a:r>
                      <a:endParaRPr lang="vi-VN" sz="6600" baseline="0" dirty="0">
                        <a:latin typeface="Muli SemiBold"/>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alpha val="30000"/>
                      </a:schemeClr>
                    </a:solidFill>
                  </a:tcPr>
                </a:tc>
                <a:tc>
                  <a:txBody>
                    <a:bodyPr/>
                    <a:lstStyle/>
                    <a:p>
                      <a:pPr algn="ctr"/>
                      <a:r>
                        <a:rPr lang="vi-VN" sz="6600" baseline="0" dirty="0"/>
                        <a:t>MSSV</a:t>
                      </a: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alpha val="29000"/>
                      </a:schemeClr>
                    </a:solidFill>
                  </a:tcPr>
                </a:tc>
                <a:extLst>
                  <a:ext uri="{0D108BD9-81ED-4DB2-BD59-A6C34878D82A}">
                    <a16:rowId xmlns:a16="http://schemas.microsoft.com/office/drawing/2014/main" val="4148450171"/>
                  </a:ext>
                </a:extLst>
              </a:tr>
              <a:tr h="1471505">
                <a:tc>
                  <a:txBody>
                    <a:bodyPr/>
                    <a:lstStyle/>
                    <a:p>
                      <a:pPr algn="ctr"/>
                      <a:r>
                        <a:rPr lang="vi-VN" sz="6000" baseline="0" dirty="0">
                          <a:solidFill>
                            <a:schemeClr val="bg1"/>
                          </a:solidFill>
                        </a:rPr>
                        <a:t>Đoàn Văn Nhân</a:t>
                      </a:r>
                      <a:endParaRPr lang="vi-VN" sz="6000" baseline="0" dirty="0">
                        <a:solidFill>
                          <a:schemeClr val="bg1"/>
                        </a:solidFill>
                        <a:latin typeface="+mn-lt"/>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lang="vi-VN" sz="6000" kern="1200" baseline="0" dirty="0">
                          <a:solidFill>
                            <a:schemeClr val="bg1"/>
                          </a:solidFill>
                          <a:effectLst/>
                        </a:rPr>
                        <a:t>48.01.104.099</a:t>
                      </a:r>
                      <a:endParaRPr lang="vi-VN" sz="6000" kern="1200" baseline="0" dirty="0">
                        <a:solidFill>
                          <a:schemeClr val="bg1"/>
                        </a:solidFill>
                        <a:effectLst/>
                        <a:latin typeface="+mn-lt"/>
                        <a:ea typeface="+mn-ea"/>
                        <a:cs typeface="+mn-cs"/>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9456709"/>
                  </a:ext>
                </a:extLst>
              </a:tr>
              <a:tr h="1471505">
                <a:tc>
                  <a:txBody>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lang="vi-VN" sz="6000" kern="1200" baseline="0" dirty="0">
                          <a:solidFill>
                            <a:schemeClr val="bg1"/>
                          </a:solidFill>
                          <a:effectLst/>
                        </a:rPr>
                        <a:t>Phạm Quốc Thoại</a:t>
                      </a:r>
                      <a:endParaRPr lang="vi-VN" sz="6000" kern="1200" baseline="0" dirty="0">
                        <a:solidFill>
                          <a:schemeClr val="bg1"/>
                        </a:solidFill>
                        <a:effectLst/>
                        <a:latin typeface="+mn-lt"/>
                        <a:ea typeface="+mn-ea"/>
                        <a:cs typeface="+mn-cs"/>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lang="vi-VN" sz="6000" kern="1200" baseline="0" dirty="0">
                          <a:solidFill>
                            <a:schemeClr val="bg1"/>
                          </a:solidFill>
                          <a:effectLst/>
                        </a:rPr>
                        <a:t>48.01.104.130</a:t>
                      </a:r>
                      <a:endParaRPr lang="vi-VN" sz="6000" kern="1200" baseline="0" dirty="0">
                        <a:solidFill>
                          <a:schemeClr val="bg1"/>
                        </a:solidFill>
                        <a:effectLst/>
                        <a:latin typeface="+mn-lt"/>
                        <a:ea typeface="+mn-ea"/>
                        <a:cs typeface="+mn-cs"/>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443747"/>
                  </a:ext>
                </a:extLst>
              </a:tr>
              <a:tr h="1471505">
                <a:tc>
                  <a:txBody>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lang="vi-VN" sz="6000" kern="1200" baseline="0" dirty="0">
                          <a:solidFill>
                            <a:schemeClr val="bg1"/>
                          </a:solidFill>
                          <a:effectLst/>
                        </a:rPr>
                        <a:t>Nguyễn Tấn Tú</a:t>
                      </a:r>
                      <a:endParaRPr lang="vi-VN" sz="6000" kern="1200" baseline="0" dirty="0">
                        <a:solidFill>
                          <a:schemeClr val="bg1"/>
                        </a:solidFill>
                        <a:effectLst/>
                        <a:latin typeface="+mn-lt"/>
                        <a:ea typeface="+mn-ea"/>
                        <a:cs typeface="+mn-cs"/>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lang="vi-VN" sz="6000" kern="1200" baseline="0" dirty="0">
                          <a:solidFill>
                            <a:schemeClr val="bg1"/>
                          </a:solidFill>
                          <a:effectLst/>
                        </a:rPr>
                        <a:t>48.01.104.142</a:t>
                      </a:r>
                      <a:endParaRPr lang="vi-VN" sz="6000" kern="1200" baseline="0" dirty="0">
                        <a:solidFill>
                          <a:schemeClr val="bg1"/>
                        </a:solidFill>
                        <a:effectLst/>
                        <a:latin typeface="+mn-lt"/>
                        <a:ea typeface="+mn-ea"/>
                        <a:cs typeface="+mn-cs"/>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7306594"/>
                  </a:ext>
                </a:extLst>
              </a:tr>
              <a:tr h="1471505">
                <a:tc>
                  <a:txBody>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lang="vi-VN" sz="6000" kern="1200" baseline="0" dirty="0">
                          <a:solidFill>
                            <a:schemeClr val="bg1"/>
                          </a:solidFill>
                          <a:effectLst/>
                        </a:rPr>
                        <a:t>Tăng Quốc Khải</a:t>
                      </a:r>
                      <a:endParaRPr lang="vi-VN" sz="6000" kern="1200" baseline="0" dirty="0">
                        <a:solidFill>
                          <a:schemeClr val="bg1"/>
                        </a:solidFill>
                        <a:effectLst/>
                        <a:latin typeface="+mn-lt"/>
                        <a:ea typeface="+mn-ea"/>
                        <a:cs typeface="+mn-cs"/>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lang="vi-VN" sz="6000" kern="1200" baseline="0" dirty="0">
                          <a:solidFill>
                            <a:schemeClr val="bg1"/>
                          </a:solidFill>
                          <a:effectLst/>
                        </a:rPr>
                        <a:t>48.01.104.061</a:t>
                      </a:r>
                      <a:endParaRPr lang="vi-VN" sz="6000" kern="1200" baseline="0" dirty="0">
                        <a:solidFill>
                          <a:schemeClr val="bg1"/>
                        </a:solidFill>
                        <a:effectLst/>
                        <a:latin typeface="+mn-lt"/>
                        <a:ea typeface="+mn-ea"/>
                        <a:cs typeface="+mn-cs"/>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541304"/>
                  </a:ext>
                </a:extLst>
              </a:tr>
              <a:tr h="1471505">
                <a:tc>
                  <a:txBody>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lang="vi-VN" sz="6000" kern="1200" baseline="0" dirty="0">
                          <a:solidFill>
                            <a:schemeClr val="bg1"/>
                          </a:solidFill>
                          <a:effectLst/>
                        </a:rPr>
                        <a:t>Nông Thị Nhật Lệ</a:t>
                      </a:r>
                      <a:endParaRPr lang="vi-VN" sz="6000" kern="1200" baseline="0" dirty="0">
                        <a:solidFill>
                          <a:schemeClr val="bg1"/>
                        </a:solidFill>
                        <a:effectLst/>
                        <a:latin typeface="+mn-lt"/>
                        <a:ea typeface="+mn-ea"/>
                        <a:cs typeface="+mn-cs"/>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828434" rtl="0" eaLnBrk="1" fontAlgn="auto" latinLnBrk="0" hangingPunct="1">
                        <a:lnSpc>
                          <a:spcPct val="100000"/>
                        </a:lnSpc>
                        <a:spcBef>
                          <a:spcPts val="0"/>
                        </a:spcBef>
                        <a:spcAft>
                          <a:spcPts val="0"/>
                        </a:spcAft>
                        <a:buClrTx/>
                        <a:buSzTx/>
                        <a:buFontTx/>
                        <a:buNone/>
                        <a:tabLst/>
                        <a:defRPr/>
                      </a:pPr>
                      <a:r>
                        <a:rPr lang="vi-VN" sz="6000" kern="1200" baseline="0" dirty="0">
                          <a:solidFill>
                            <a:schemeClr val="bg1"/>
                          </a:solidFill>
                          <a:effectLst/>
                        </a:rPr>
                        <a:t>48.01.104.074</a:t>
                      </a:r>
                      <a:endParaRPr lang="vi-VN" sz="6000" kern="1200" baseline="0" dirty="0">
                        <a:solidFill>
                          <a:schemeClr val="bg1"/>
                        </a:solidFill>
                        <a:effectLst/>
                        <a:latin typeface="+mn-lt"/>
                        <a:ea typeface="+mn-ea"/>
                        <a:cs typeface="+mn-cs"/>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350522"/>
                  </a:ext>
                </a:extLst>
              </a:tr>
            </a:tbl>
          </a:graphicData>
        </a:graphic>
      </p:graphicFrame>
      <p:pic>
        <p:nvPicPr>
          <p:cNvPr id="7" name="Hình ảnh 6">
            <a:extLst>
              <a:ext uri="{FF2B5EF4-FFF2-40B4-BE49-F238E27FC236}">
                <a16:creationId xmlns:a16="http://schemas.microsoft.com/office/drawing/2014/main" id="{6D655892-00CC-BB43-A0BF-0809DECCDAD0}"/>
              </a:ext>
            </a:extLst>
          </p:cNvPr>
          <p:cNvPicPr>
            <a:picLocks noChangeAspect="1"/>
          </p:cNvPicPr>
          <p:nvPr/>
        </p:nvPicPr>
        <p:blipFill>
          <a:blip r:embed="rId2"/>
          <a:stretch>
            <a:fillRect/>
          </a:stretch>
        </p:blipFill>
        <p:spPr>
          <a:xfrm>
            <a:off x="21404424" y="3262298"/>
            <a:ext cx="6645216" cy="6645216"/>
          </a:xfrm>
          <a:prstGeom prst="rect">
            <a:avLst/>
          </a:prstGeom>
        </p:spPr>
      </p:pic>
      <p:pic>
        <p:nvPicPr>
          <p:cNvPr id="9" name="Hình ảnh 8">
            <a:extLst>
              <a:ext uri="{FF2B5EF4-FFF2-40B4-BE49-F238E27FC236}">
                <a16:creationId xmlns:a16="http://schemas.microsoft.com/office/drawing/2014/main" id="{84ADC1A8-1440-86EC-03D8-03C2A9B17744}"/>
              </a:ext>
            </a:extLst>
          </p:cNvPr>
          <p:cNvPicPr>
            <a:picLocks noChangeAspect="1"/>
          </p:cNvPicPr>
          <p:nvPr/>
        </p:nvPicPr>
        <p:blipFill>
          <a:blip r:embed="rId2"/>
          <a:stretch>
            <a:fillRect/>
          </a:stretch>
        </p:blipFill>
        <p:spPr>
          <a:xfrm>
            <a:off x="5543609" y="10453702"/>
            <a:ext cx="6645216" cy="6645216"/>
          </a:xfrm>
          <a:prstGeom prst="rect">
            <a:avLst/>
          </a:prstGeom>
        </p:spPr>
      </p:pic>
    </p:spTree>
    <p:extLst>
      <p:ext uri="{BB962C8B-B14F-4D97-AF65-F5344CB8AC3E}">
        <p14:creationId xmlns:p14="http://schemas.microsoft.com/office/powerpoint/2010/main" val="1853485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0641B68A-8C08-B290-FF08-3B852BEF490D}"/>
              </a:ext>
            </a:extLst>
          </p:cNvPr>
          <p:cNvPicPr>
            <a:picLocks noChangeAspect="1"/>
          </p:cNvPicPr>
          <p:nvPr/>
        </p:nvPicPr>
        <p:blipFill>
          <a:blip r:embed="rId2">
            <a:duotone>
              <a:prstClr val="black"/>
              <a:schemeClr val="accent2">
                <a:tint val="45000"/>
                <a:satMod val="400000"/>
              </a:schemeClr>
            </a:duotone>
          </a:blip>
          <a:stretch>
            <a:fillRect/>
          </a:stretch>
        </p:blipFill>
        <p:spPr>
          <a:xfrm>
            <a:off x="-2687216" y="-261257"/>
            <a:ext cx="30609897" cy="14228819"/>
          </a:xfrm>
          <a:prstGeom prst="rect">
            <a:avLst/>
          </a:prstGeom>
        </p:spPr>
      </p:pic>
      <p:sp>
        <p:nvSpPr>
          <p:cNvPr id="2" name="TextBox 2">
            <a:extLst>
              <a:ext uri="{FF2B5EF4-FFF2-40B4-BE49-F238E27FC236}">
                <a16:creationId xmlns:a16="http://schemas.microsoft.com/office/drawing/2014/main" id="{E0933A84-E969-F5D4-0D5B-77DCB7EB71F9}"/>
              </a:ext>
            </a:extLst>
          </p:cNvPr>
          <p:cNvSpPr txBox="1"/>
          <p:nvPr/>
        </p:nvSpPr>
        <p:spPr>
          <a:xfrm>
            <a:off x="1520996" y="5334506"/>
            <a:ext cx="21335830" cy="3046988"/>
          </a:xfrm>
          <a:prstGeom prst="rect">
            <a:avLst/>
          </a:prstGeom>
          <a:noFill/>
        </p:spPr>
        <p:txBody>
          <a:bodyPr wrap="square" rtlCol="0" anchor="t">
            <a:spAutoFit/>
          </a:bodyPr>
          <a:lstStyle/>
          <a:p>
            <a:pPr algn="ctr"/>
            <a:r>
              <a:rPr lang="vi-VN" sz="9600" b="1" dirty="0">
                <a:solidFill>
                  <a:schemeClr val="bg1"/>
                </a:solidFill>
                <a:latin typeface="Muli" panose="02000503000000000000" pitchFamily="2" charset="77"/>
                <a:ea typeface="Arimo" panose="020B0604020202020204" pitchFamily="34" charset="0"/>
                <a:cs typeface="Varela Round" pitchFamily="2" charset="-79"/>
              </a:rPr>
              <a:t>Xây dựng chương trình mô phỏng thuật toán </a:t>
            </a:r>
            <a:r>
              <a:rPr lang="vi-VN" sz="9600" b="1" dirty="0" err="1">
                <a:solidFill>
                  <a:schemeClr val="bg1"/>
                </a:solidFill>
                <a:latin typeface="Muli" panose="02000503000000000000" pitchFamily="2" charset="77"/>
                <a:ea typeface="Arimo" panose="020B0604020202020204" pitchFamily="34" charset="0"/>
                <a:cs typeface="Varela Round" pitchFamily="2" charset="-79"/>
              </a:rPr>
              <a:t>Banker</a:t>
            </a:r>
            <a:endParaRPr lang="en-US" sz="9600" b="1" dirty="0">
              <a:solidFill>
                <a:schemeClr val="bg1"/>
              </a:solidFill>
              <a:latin typeface="Muli" panose="02000503000000000000" pitchFamily="2" charset="77"/>
              <a:ea typeface="Arimo" panose="020B0604020202020204" pitchFamily="34" charset="0"/>
              <a:cs typeface="Varela Round" pitchFamily="2" charset="-79"/>
            </a:endParaRPr>
          </a:p>
        </p:txBody>
      </p:sp>
    </p:spTree>
    <p:extLst>
      <p:ext uri="{BB962C8B-B14F-4D97-AF65-F5344CB8AC3E}">
        <p14:creationId xmlns:p14="http://schemas.microsoft.com/office/powerpoint/2010/main" val="178748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0641B68A-8C08-B290-FF08-3B852BEF490D}"/>
              </a:ext>
            </a:extLst>
          </p:cNvPr>
          <p:cNvPicPr>
            <a:picLocks noChangeAspect="1"/>
          </p:cNvPicPr>
          <p:nvPr/>
        </p:nvPicPr>
        <p:blipFill>
          <a:blip r:embed="rId2">
            <a:duotone>
              <a:prstClr val="black"/>
              <a:schemeClr val="accent2">
                <a:tint val="45000"/>
                <a:satMod val="400000"/>
              </a:schemeClr>
            </a:duotone>
          </a:blip>
          <a:stretch>
            <a:fillRect/>
          </a:stretch>
        </p:blipFill>
        <p:spPr>
          <a:xfrm>
            <a:off x="-2687216" y="-261257"/>
            <a:ext cx="30609897" cy="14228819"/>
          </a:xfrm>
          <a:prstGeom prst="rect">
            <a:avLst/>
          </a:prstGeom>
        </p:spPr>
      </p:pic>
      <p:sp>
        <p:nvSpPr>
          <p:cNvPr id="2" name="TextBox 2">
            <a:extLst>
              <a:ext uri="{FF2B5EF4-FFF2-40B4-BE49-F238E27FC236}">
                <a16:creationId xmlns:a16="http://schemas.microsoft.com/office/drawing/2014/main" id="{E0933A84-E969-F5D4-0D5B-77DCB7EB71F9}"/>
              </a:ext>
            </a:extLst>
          </p:cNvPr>
          <p:cNvSpPr txBox="1"/>
          <p:nvPr/>
        </p:nvSpPr>
        <p:spPr>
          <a:xfrm>
            <a:off x="1520996" y="5334506"/>
            <a:ext cx="21335830" cy="1569660"/>
          </a:xfrm>
          <a:prstGeom prst="rect">
            <a:avLst/>
          </a:prstGeom>
          <a:noFill/>
        </p:spPr>
        <p:txBody>
          <a:bodyPr wrap="square" rtlCol="0" anchor="t">
            <a:spAutoFit/>
          </a:bodyPr>
          <a:lstStyle/>
          <a:p>
            <a:pPr algn="ctr"/>
            <a:r>
              <a:rPr lang="vi-VN" sz="9600" b="1" dirty="0">
                <a:solidFill>
                  <a:schemeClr val="bg1"/>
                </a:solidFill>
                <a:latin typeface="Muli" panose="02000503000000000000" pitchFamily="2" charset="77"/>
                <a:ea typeface="Arimo" panose="020B0604020202020204" pitchFamily="34" charset="0"/>
                <a:cs typeface="Varela Round" pitchFamily="2" charset="-79"/>
              </a:rPr>
              <a:t>Cảm ơn thầy đã lắng nghe</a:t>
            </a:r>
            <a:endParaRPr lang="en-US" sz="9600" b="1" dirty="0">
              <a:solidFill>
                <a:schemeClr val="bg1"/>
              </a:solidFill>
              <a:latin typeface="Muli" panose="02000503000000000000" pitchFamily="2" charset="77"/>
              <a:ea typeface="Arimo" panose="020B0604020202020204" pitchFamily="34" charset="0"/>
              <a:cs typeface="Varela Round" pitchFamily="2" charset="-79"/>
            </a:endParaRPr>
          </a:p>
        </p:txBody>
      </p:sp>
    </p:spTree>
    <p:extLst>
      <p:ext uri="{BB962C8B-B14F-4D97-AF65-F5344CB8AC3E}">
        <p14:creationId xmlns:p14="http://schemas.microsoft.com/office/powerpoint/2010/main" val="3454872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ỗ dành sẵn cho Hình ảnh 3">
            <a:extLst>
              <a:ext uri="{FF2B5EF4-FFF2-40B4-BE49-F238E27FC236}">
                <a16:creationId xmlns:a16="http://schemas.microsoft.com/office/drawing/2014/main" id="{2D78A644-34E5-53CF-9661-AAB6C48198BA}"/>
              </a:ext>
            </a:extLst>
          </p:cNvPr>
          <p:cNvPicPr>
            <a:picLocks noGrp="1" noChangeAspect="1"/>
          </p:cNvPicPr>
          <p:nvPr>
            <p:ph type="pic" sz="quarter" idx="10"/>
          </p:nvPr>
        </p:nvPicPr>
        <p:blipFill>
          <a:blip r:embed="rId2"/>
          <a:srcRect l="12591" r="12591"/>
          <a:stretch>
            <a:fillRect/>
          </a:stretch>
        </p:blipFill>
        <p:spPr>
          <a:prstGeom prst="rect">
            <a:avLst/>
          </a:prstGeom>
        </p:spPr>
      </p:pic>
      <p:sp>
        <p:nvSpPr>
          <p:cNvPr id="7" name="Rounded Rectangle 6">
            <a:extLst>
              <a:ext uri="{FF2B5EF4-FFF2-40B4-BE49-F238E27FC236}">
                <a16:creationId xmlns:a16="http://schemas.microsoft.com/office/drawing/2014/main" id="{EF428D8A-E4D0-D54A-BFBC-CC8F71157D1B}"/>
              </a:ext>
            </a:extLst>
          </p:cNvPr>
          <p:cNvSpPr/>
          <p:nvPr/>
        </p:nvSpPr>
        <p:spPr>
          <a:xfrm>
            <a:off x="2364105" y="3169920"/>
            <a:ext cx="19649440" cy="7376160"/>
          </a:xfrm>
          <a:prstGeom prst="roundRect">
            <a:avLst>
              <a:gd name="adj" fmla="val 3995"/>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15" name="TextBox 14">
            <a:extLst>
              <a:ext uri="{FF2B5EF4-FFF2-40B4-BE49-F238E27FC236}">
                <a16:creationId xmlns:a16="http://schemas.microsoft.com/office/drawing/2014/main" id="{A89811B0-9695-364C-8D44-575D7B8D3B5E}"/>
              </a:ext>
            </a:extLst>
          </p:cNvPr>
          <p:cNvSpPr txBox="1"/>
          <p:nvPr/>
        </p:nvSpPr>
        <p:spPr>
          <a:xfrm>
            <a:off x="12986266" y="3643688"/>
            <a:ext cx="7546691" cy="6428619"/>
          </a:xfrm>
          <a:prstGeom prst="rect">
            <a:avLst/>
          </a:prstGeom>
          <a:noFill/>
        </p:spPr>
        <p:txBody>
          <a:bodyPr wrap="square" rtlCol="0" anchor="b">
            <a:spAutoFit/>
          </a:bodyPr>
          <a:lstStyle/>
          <a:p>
            <a:pPr>
              <a:lnSpc>
                <a:spcPts val="12500"/>
              </a:lnSpc>
            </a:pPr>
            <a:r>
              <a:rPr lang="vi-VN"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Chương 1: Tìm hiểu về lịch sử phát triển của Hệ điều hành</a:t>
            </a:r>
            <a:endPar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endParaRPr>
          </a:p>
        </p:txBody>
      </p:sp>
      <p:sp>
        <p:nvSpPr>
          <p:cNvPr id="9" name="Oval 8">
            <a:extLst>
              <a:ext uri="{FF2B5EF4-FFF2-40B4-BE49-F238E27FC236}">
                <a16:creationId xmlns:a16="http://schemas.microsoft.com/office/drawing/2014/main" id="{9C9B1D14-A0CF-C049-81A9-5E3F369714E8}"/>
              </a:ext>
            </a:extLst>
          </p:cNvPr>
          <p:cNvSpPr/>
          <p:nvPr/>
        </p:nvSpPr>
        <p:spPr>
          <a:xfrm>
            <a:off x="1566665" y="6060558"/>
            <a:ext cx="1594883" cy="1594883"/>
          </a:xfrm>
          <a:prstGeom prst="ellipse">
            <a:avLst/>
          </a:prstGeom>
          <a:solidFill>
            <a:srgbClr val="444444"/>
          </a:solid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12" name="Oval 11">
            <a:extLst>
              <a:ext uri="{FF2B5EF4-FFF2-40B4-BE49-F238E27FC236}">
                <a16:creationId xmlns:a16="http://schemas.microsoft.com/office/drawing/2014/main" id="{BCA80FA6-2873-E645-A3D1-D23E9EBBD2AA}"/>
              </a:ext>
            </a:extLst>
          </p:cNvPr>
          <p:cNvSpPr/>
          <p:nvPr/>
        </p:nvSpPr>
        <p:spPr>
          <a:xfrm>
            <a:off x="21216101" y="6060558"/>
            <a:ext cx="1594883" cy="1594883"/>
          </a:xfrm>
          <a:prstGeom prst="ellipse">
            <a:avLst/>
          </a:prstGeom>
          <a:solidFill>
            <a:srgbClr val="444444"/>
          </a:solid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1" name="Freeform 20">
            <a:extLst>
              <a:ext uri="{FF2B5EF4-FFF2-40B4-BE49-F238E27FC236}">
                <a16:creationId xmlns:a16="http://schemas.microsoft.com/office/drawing/2014/main" id="{9D50D101-D17F-4645-8EAB-A456B55139E9}"/>
              </a:ext>
            </a:extLst>
          </p:cNvPr>
          <p:cNvSpPr>
            <a:spLocks noChangeAspect="1"/>
          </p:cNvSpPr>
          <p:nvPr/>
        </p:nvSpPr>
        <p:spPr>
          <a:xfrm rot="10800000">
            <a:off x="2043627" y="6651469"/>
            <a:ext cx="640958" cy="413062"/>
          </a:xfrm>
          <a:custGeom>
            <a:avLst/>
            <a:gdLst>
              <a:gd name="connsiteX0" fmla="*/ 1356937 w 1999703"/>
              <a:gd name="connsiteY0" fmla="*/ 0 h 1288696"/>
              <a:gd name="connsiteX1" fmla="*/ 1463447 w 1999703"/>
              <a:gd name="connsiteY1" fmla="*/ 44118 h 1288696"/>
              <a:gd name="connsiteX2" fmla="*/ 1955586 w 1999703"/>
              <a:gd name="connsiteY2" fmla="*/ 536256 h 1288696"/>
              <a:gd name="connsiteX3" fmla="*/ 1999703 w 1999703"/>
              <a:gd name="connsiteY3" fmla="*/ 642766 h 1288696"/>
              <a:gd name="connsiteX4" fmla="*/ 1999396 w 1999703"/>
              <a:gd name="connsiteY4" fmla="*/ 644348 h 1288696"/>
              <a:gd name="connsiteX5" fmla="*/ 1999703 w 1999703"/>
              <a:gd name="connsiteY5" fmla="*/ 645930 h 1288696"/>
              <a:gd name="connsiteX6" fmla="*/ 1955586 w 1999703"/>
              <a:gd name="connsiteY6" fmla="*/ 752440 h 1288696"/>
              <a:gd name="connsiteX7" fmla="*/ 1463447 w 1999703"/>
              <a:gd name="connsiteY7" fmla="*/ 1244578 h 1288696"/>
              <a:gd name="connsiteX8" fmla="*/ 1250427 w 1999703"/>
              <a:gd name="connsiteY8" fmla="*/ 1244578 h 1288696"/>
              <a:gd name="connsiteX9" fmla="*/ 1250427 w 1999703"/>
              <a:gd name="connsiteY9" fmla="*/ 1031558 h 1288696"/>
              <a:gd name="connsiteX10" fmla="*/ 1487009 w 1999703"/>
              <a:gd name="connsiteY10" fmla="*/ 794976 h 1288696"/>
              <a:gd name="connsiteX11" fmla="*/ 150628 w 1999703"/>
              <a:gd name="connsiteY11" fmla="*/ 794976 h 1288696"/>
              <a:gd name="connsiteX12" fmla="*/ 0 w 1999703"/>
              <a:gd name="connsiteY12" fmla="*/ 644348 h 1288696"/>
              <a:gd name="connsiteX13" fmla="*/ 150628 w 1999703"/>
              <a:gd name="connsiteY13" fmla="*/ 493720 h 1288696"/>
              <a:gd name="connsiteX14" fmla="*/ 1487009 w 1999703"/>
              <a:gd name="connsiteY14" fmla="*/ 493720 h 1288696"/>
              <a:gd name="connsiteX15" fmla="*/ 1250427 w 1999703"/>
              <a:gd name="connsiteY15" fmla="*/ 257138 h 1288696"/>
              <a:gd name="connsiteX16" fmla="*/ 1250427 w 1999703"/>
              <a:gd name="connsiteY16" fmla="*/ 44118 h 1288696"/>
              <a:gd name="connsiteX17" fmla="*/ 1356937 w 1999703"/>
              <a:gd name="connsiteY17" fmla="*/ 0 h 128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9703" h="1288696">
                <a:moveTo>
                  <a:pt x="1356937" y="0"/>
                </a:moveTo>
                <a:cubicBezTo>
                  <a:pt x="1395486" y="0"/>
                  <a:pt x="1434035" y="14705"/>
                  <a:pt x="1463447" y="44118"/>
                </a:cubicBezTo>
                <a:lnTo>
                  <a:pt x="1955586" y="536256"/>
                </a:lnTo>
                <a:cubicBezTo>
                  <a:pt x="1984998" y="565668"/>
                  <a:pt x="1999703" y="604218"/>
                  <a:pt x="1999703" y="642766"/>
                </a:cubicBezTo>
                <a:lnTo>
                  <a:pt x="1999396" y="644348"/>
                </a:lnTo>
                <a:lnTo>
                  <a:pt x="1999703" y="645930"/>
                </a:lnTo>
                <a:cubicBezTo>
                  <a:pt x="1999704" y="684479"/>
                  <a:pt x="1984998" y="723028"/>
                  <a:pt x="1955586" y="752440"/>
                </a:cubicBezTo>
                <a:lnTo>
                  <a:pt x="1463447" y="1244578"/>
                </a:lnTo>
                <a:cubicBezTo>
                  <a:pt x="1404623" y="1303403"/>
                  <a:pt x="1309251" y="1303403"/>
                  <a:pt x="1250427" y="1244578"/>
                </a:cubicBezTo>
                <a:cubicBezTo>
                  <a:pt x="1191603" y="1185754"/>
                  <a:pt x="1191603" y="1090383"/>
                  <a:pt x="1250427" y="1031558"/>
                </a:cubicBezTo>
                <a:lnTo>
                  <a:pt x="1487009" y="794976"/>
                </a:lnTo>
                <a:lnTo>
                  <a:pt x="150628" y="794976"/>
                </a:lnTo>
                <a:cubicBezTo>
                  <a:pt x="67438" y="794976"/>
                  <a:pt x="0" y="727538"/>
                  <a:pt x="0" y="644348"/>
                </a:cubicBezTo>
                <a:cubicBezTo>
                  <a:pt x="0" y="561158"/>
                  <a:pt x="67438" y="493720"/>
                  <a:pt x="150628" y="493720"/>
                </a:cubicBezTo>
                <a:lnTo>
                  <a:pt x="1487009" y="493720"/>
                </a:lnTo>
                <a:lnTo>
                  <a:pt x="1250427" y="257138"/>
                </a:lnTo>
                <a:cubicBezTo>
                  <a:pt x="1191603" y="198314"/>
                  <a:pt x="1191603" y="102942"/>
                  <a:pt x="1250427" y="44118"/>
                </a:cubicBezTo>
                <a:cubicBezTo>
                  <a:pt x="1279839" y="14705"/>
                  <a:pt x="1318388" y="-1"/>
                  <a:pt x="1356937" y="0"/>
                </a:cubicBezTo>
                <a:close/>
              </a:path>
            </a:pathLst>
          </a:cu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2" name="Freeform 21">
            <a:extLst>
              <a:ext uri="{FF2B5EF4-FFF2-40B4-BE49-F238E27FC236}">
                <a16:creationId xmlns:a16="http://schemas.microsoft.com/office/drawing/2014/main" id="{45FF9C3B-0C1F-D640-B2B2-A0E94E5B90BA}"/>
              </a:ext>
            </a:extLst>
          </p:cNvPr>
          <p:cNvSpPr>
            <a:spLocks noChangeAspect="1"/>
          </p:cNvSpPr>
          <p:nvPr/>
        </p:nvSpPr>
        <p:spPr>
          <a:xfrm>
            <a:off x="21693063" y="6651468"/>
            <a:ext cx="640958" cy="413062"/>
          </a:xfrm>
          <a:custGeom>
            <a:avLst/>
            <a:gdLst>
              <a:gd name="connsiteX0" fmla="*/ 1356937 w 1999703"/>
              <a:gd name="connsiteY0" fmla="*/ 0 h 1288696"/>
              <a:gd name="connsiteX1" fmla="*/ 1463447 w 1999703"/>
              <a:gd name="connsiteY1" fmla="*/ 44118 h 1288696"/>
              <a:gd name="connsiteX2" fmla="*/ 1955586 w 1999703"/>
              <a:gd name="connsiteY2" fmla="*/ 536256 h 1288696"/>
              <a:gd name="connsiteX3" fmla="*/ 1999703 w 1999703"/>
              <a:gd name="connsiteY3" fmla="*/ 642766 h 1288696"/>
              <a:gd name="connsiteX4" fmla="*/ 1999396 w 1999703"/>
              <a:gd name="connsiteY4" fmla="*/ 644348 h 1288696"/>
              <a:gd name="connsiteX5" fmla="*/ 1999703 w 1999703"/>
              <a:gd name="connsiteY5" fmla="*/ 645930 h 1288696"/>
              <a:gd name="connsiteX6" fmla="*/ 1955586 w 1999703"/>
              <a:gd name="connsiteY6" fmla="*/ 752440 h 1288696"/>
              <a:gd name="connsiteX7" fmla="*/ 1463447 w 1999703"/>
              <a:gd name="connsiteY7" fmla="*/ 1244578 h 1288696"/>
              <a:gd name="connsiteX8" fmla="*/ 1250427 w 1999703"/>
              <a:gd name="connsiteY8" fmla="*/ 1244578 h 1288696"/>
              <a:gd name="connsiteX9" fmla="*/ 1250427 w 1999703"/>
              <a:gd name="connsiteY9" fmla="*/ 1031558 h 1288696"/>
              <a:gd name="connsiteX10" fmla="*/ 1487009 w 1999703"/>
              <a:gd name="connsiteY10" fmla="*/ 794976 h 1288696"/>
              <a:gd name="connsiteX11" fmla="*/ 150628 w 1999703"/>
              <a:gd name="connsiteY11" fmla="*/ 794976 h 1288696"/>
              <a:gd name="connsiteX12" fmla="*/ 0 w 1999703"/>
              <a:gd name="connsiteY12" fmla="*/ 644348 h 1288696"/>
              <a:gd name="connsiteX13" fmla="*/ 150628 w 1999703"/>
              <a:gd name="connsiteY13" fmla="*/ 493720 h 1288696"/>
              <a:gd name="connsiteX14" fmla="*/ 1487009 w 1999703"/>
              <a:gd name="connsiteY14" fmla="*/ 493720 h 1288696"/>
              <a:gd name="connsiteX15" fmla="*/ 1250427 w 1999703"/>
              <a:gd name="connsiteY15" fmla="*/ 257138 h 1288696"/>
              <a:gd name="connsiteX16" fmla="*/ 1250427 w 1999703"/>
              <a:gd name="connsiteY16" fmla="*/ 44118 h 1288696"/>
              <a:gd name="connsiteX17" fmla="*/ 1356937 w 1999703"/>
              <a:gd name="connsiteY17" fmla="*/ 0 h 128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9703" h="1288696">
                <a:moveTo>
                  <a:pt x="1356937" y="0"/>
                </a:moveTo>
                <a:cubicBezTo>
                  <a:pt x="1395486" y="0"/>
                  <a:pt x="1434035" y="14705"/>
                  <a:pt x="1463447" y="44118"/>
                </a:cubicBezTo>
                <a:lnTo>
                  <a:pt x="1955586" y="536256"/>
                </a:lnTo>
                <a:cubicBezTo>
                  <a:pt x="1984998" y="565668"/>
                  <a:pt x="1999703" y="604218"/>
                  <a:pt x="1999703" y="642766"/>
                </a:cubicBezTo>
                <a:lnTo>
                  <a:pt x="1999396" y="644348"/>
                </a:lnTo>
                <a:lnTo>
                  <a:pt x="1999703" y="645930"/>
                </a:lnTo>
                <a:cubicBezTo>
                  <a:pt x="1999704" y="684479"/>
                  <a:pt x="1984998" y="723028"/>
                  <a:pt x="1955586" y="752440"/>
                </a:cubicBezTo>
                <a:lnTo>
                  <a:pt x="1463447" y="1244578"/>
                </a:lnTo>
                <a:cubicBezTo>
                  <a:pt x="1404623" y="1303403"/>
                  <a:pt x="1309251" y="1303403"/>
                  <a:pt x="1250427" y="1244578"/>
                </a:cubicBezTo>
                <a:cubicBezTo>
                  <a:pt x="1191603" y="1185754"/>
                  <a:pt x="1191603" y="1090383"/>
                  <a:pt x="1250427" y="1031558"/>
                </a:cubicBezTo>
                <a:lnTo>
                  <a:pt x="1487009" y="794976"/>
                </a:lnTo>
                <a:lnTo>
                  <a:pt x="150628" y="794976"/>
                </a:lnTo>
                <a:cubicBezTo>
                  <a:pt x="67438" y="794976"/>
                  <a:pt x="0" y="727538"/>
                  <a:pt x="0" y="644348"/>
                </a:cubicBezTo>
                <a:cubicBezTo>
                  <a:pt x="0" y="561158"/>
                  <a:pt x="67438" y="493720"/>
                  <a:pt x="150628" y="493720"/>
                </a:cubicBezTo>
                <a:lnTo>
                  <a:pt x="1487009" y="493720"/>
                </a:lnTo>
                <a:lnTo>
                  <a:pt x="1250427" y="257138"/>
                </a:lnTo>
                <a:cubicBezTo>
                  <a:pt x="1191603" y="198314"/>
                  <a:pt x="1191603" y="102942"/>
                  <a:pt x="1250427" y="44118"/>
                </a:cubicBezTo>
                <a:cubicBezTo>
                  <a:pt x="1279839" y="14705"/>
                  <a:pt x="1318388" y="-1"/>
                  <a:pt x="1356937" y="0"/>
                </a:cubicBezTo>
                <a:close/>
              </a:path>
            </a:pathLst>
          </a:cu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Tree>
    <p:extLst>
      <p:ext uri="{BB962C8B-B14F-4D97-AF65-F5344CB8AC3E}">
        <p14:creationId xmlns:p14="http://schemas.microsoft.com/office/powerpoint/2010/main" val="2344346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hỗ dành sẵn cho Hình ảnh 5" descr="Ảnh có chứa bàn phím, văn bản, ảnh chụp màn hình, máy tính&#10;&#10;Mô tả được tạo tự động">
            <a:extLst>
              <a:ext uri="{FF2B5EF4-FFF2-40B4-BE49-F238E27FC236}">
                <a16:creationId xmlns:a16="http://schemas.microsoft.com/office/drawing/2014/main" id="{7B73D051-859D-20D7-AA7E-3EA236E38355}"/>
              </a:ext>
            </a:extLst>
          </p:cNvPr>
          <p:cNvPicPr>
            <a:picLocks noGrp="1" noChangeAspect="1"/>
          </p:cNvPicPr>
          <p:nvPr>
            <p:ph type="pic" sz="quarter" idx="10"/>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l="19619" r="19619"/>
          <a:stretch>
            <a:fillRect/>
          </a:stretch>
        </p:blipFill>
        <p:spPr>
          <a:xfrm>
            <a:off x="-43189" y="3239589"/>
            <a:ext cx="11262145" cy="10476411"/>
          </a:xfrm>
        </p:spPr>
      </p:pic>
      <p:sp>
        <p:nvSpPr>
          <p:cNvPr id="7" name="TextBox 6">
            <a:extLst>
              <a:ext uri="{FF2B5EF4-FFF2-40B4-BE49-F238E27FC236}">
                <a16:creationId xmlns:a16="http://schemas.microsoft.com/office/drawing/2014/main" id="{162CF197-1A0A-2C49-BEAE-808DEB756C4A}"/>
              </a:ext>
            </a:extLst>
          </p:cNvPr>
          <p:cNvSpPr txBox="1"/>
          <p:nvPr/>
        </p:nvSpPr>
        <p:spPr>
          <a:xfrm>
            <a:off x="7539958" y="636573"/>
            <a:ext cx="9297738" cy="1619611"/>
          </a:xfrm>
          <a:prstGeom prst="rect">
            <a:avLst/>
          </a:prstGeom>
          <a:noFill/>
        </p:spPr>
        <p:txBody>
          <a:bodyPr wrap="none" rtlCol="0" anchor="t">
            <a:spAutoFit/>
          </a:bodyPr>
          <a:lstStyle/>
          <a:p>
            <a:pPr algn="ctr">
              <a:lnSpc>
                <a:spcPts val="12500"/>
              </a:lnSpc>
            </a:pPr>
            <a:r>
              <a:rPr lang="vi-VN"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Hệ Điều Hành Là Gì</a:t>
            </a:r>
            <a:endParaRPr lang="en-US" sz="9600" b="1" spc="-300" dirty="0">
              <a:solidFill>
                <a:schemeClr val="bg1"/>
              </a:solidFill>
              <a:latin typeface="Muli" panose="02000503000000000000"/>
              <a:ea typeface="Arimo" panose="020B0604020202020204" pitchFamily="34" charset="0"/>
              <a:cs typeface="Arimo" panose="020B0604020202020204" pitchFamily="34" charset="0"/>
            </a:endParaRPr>
          </a:p>
        </p:txBody>
      </p:sp>
      <p:sp>
        <p:nvSpPr>
          <p:cNvPr id="11" name="Rounded Rectangle 10">
            <a:extLst>
              <a:ext uri="{FF2B5EF4-FFF2-40B4-BE49-F238E27FC236}">
                <a16:creationId xmlns:a16="http://schemas.microsoft.com/office/drawing/2014/main" id="{5B6369FB-09F6-9F4D-93CE-463BA792A733}"/>
              </a:ext>
            </a:extLst>
          </p:cNvPr>
          <p:cNvSpPr/>
          <p:nvPr/>
        </p:nvSpPr>
        <p:spPr>
          <a:xfrm>
            <a:off x="10466962" y="3687701"/>
            <a:ext cx="12957241" cy="7136351"/>
          </a:xfrm>
          <a:prstGeom prst="roundRect">
            <a:avLst>
              <a:gd name="adj" fmla="val 5878"/>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latin typeface="Muli Light" panose="02000303000000000000" pitchFamily="2" charset="77"/>
            </a:endParaRPr>
          </a:p>
        </p:txBody>
      </p:sp>
      <p:sp>
        <p:nvSpPr>
          <p:cNvPr id="16" name="TextBox 15">
            <a:extLst>
              <a:ext uri="{FF2B5EF4-FFF2-40B4-BE49-F238E27FC236}">
                <a16:creationId xmlns:a16="http://schemas.microsoft.com/office/drawing/2014/main" id="{F3B0DAC2-472F-464C-92DD-128875BA5ADF}"/>
              </a:ext>
            </a:extLst>
          </p:cNvPr>
          <p:cNvSpPr txBox="1"/>
          <p:nvPr/>
        </p:nvSpPr>
        <p:spPr>
          <a:xfrm>
            <a:off x="11609677" y="4288737"/>
            <a:ext cx="10977949" cy="6535315"/>
          </a:xfrm>
          <a:prstGeom prst="rect">
            <a:avLst/>
          </a:prstGeom>
          <a:noFill/>
        </p:spPr>
        <p:txBody>
          <a:bodyPr wrap="square" lIns="91440" tIns="45720" rIns="91440" bIns="45720" rtlCol="0" anchor="ctr">
            <a:spAutoFit/>
          </a:bodyPr>
          <a:lstStyle/>
          <a:p>
            <a:pPr algn="just"/>
            <a:r>
              <a:rPr lang="en-US" sz="4800" dirty="0" err="1">
                <a:solidFill>
                  <a:schemeClr val="bg1"/>
                </a:solidFill>
                <a:latin typeface="Muli Light" panose="02000303000000000000"/>
                <a:cs typeface="Times New Roman"/>
              </a:rPr>
              <a:t>Hệ</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điều</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hành</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là</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một</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chương</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trình</a:t>
            </a:r>
            <a:r>
              <a:rPr lang="en-US" sz="4800" dirty="0">
                <a:solidFill>
                  <a:schemeClr val="bg1"/>
                </a:solidFill>
                <a:latin typeface="Muli Light" panose="02000303000000000000"/>
                <a:cs typeface="Times New Roman"/>
              </a:rPr>
              <a:t> hay </a:t>
            </a:r>
            <a:r>
              <a:rPr lang="en-US" sz="4800" dirty="0" err="1">
                <a:solidFill>
                  <a:schemeClr val="bg1"/>
                </a:solidFill>
                <a:latin typeface="Muli Light" panose="02000303000000000000"/>
                <a:cs typeface="Times New Roman"/>
              </a:rPr>
              <a:t>một</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hệ</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chương</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trình</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hoạt</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động</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giữa</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người</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sử</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dụng</a:t>
            </a:r>
            <a:r>
              <a:rPr lang="en-US" sz="4800" dirty="0">
                <a:solidFill>
                  <a:schemeClr val="bg1"/>
                </a:solidFill>
                <a:latin typeface="Muli Light" panose="02000303000000000000"/>
                <a:cs typeface="Times New Roman"/>
              </a:rPr>
              <a:t> (user) </a:t>
            </a:r>
            <a:r>
              <a:rPr lang="en-US" sz="4800" dirty="0" err="1">
                <a:solidFill>
                  <a:schemeClr val="bg1"/>
                </a:solidFill>
                <a:latin typeface="Muli Light" panose="02000303000000000000"/>
                <a:cs typeface="Times New Roman"/>
              </a:rPr>
              <a:t>và</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phần</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cứng</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của</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máy</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tính</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Mục</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tiêu</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của</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hệ</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điều</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hành</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là</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cung</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cấp</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một</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môi</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trường</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để</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người</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sử</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dụng</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có</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thể</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thi</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hành</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các</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chương</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trình</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Nó</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làm</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cho</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máy</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tính</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dể</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sử</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dụng</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hơn</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thuận</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lợi</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hơn</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và</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hiệu</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quả</a:t>
            </a:r>
            <a:r>
              <a:rPr lang="en-US" sz="4800" dirty="0">
                <a:solidFill>
                  <a:schemeClr val="bg1"/>
                </a:solidFill>
                <a:latin typeface="Muli Light" panose="02000303000000000000"/>
                <a:cs typeface="Times New Roman"/>
              </a:rPr>
              <a:t> </a:t>
            </a:r>
            <a:r>
              <a:rPr lang="en-US" sz="4800" dirty="0" err="1">
                <a:solidFill>
                  <a:schemeClr val="bg1"/>
                </a:solidFill>
                <a:latin typeface="Muli Light" panose="02000303000000000000"/>
                <a:cs typeface="Times New Roman"/>
              </a:rPr>
              <a:t>hơn</a:t>
            </a:r>
            <a:r>
              <a:rPr lang="en-US" sz="4800" dirty="0">
                <a:solidFill>
                  <a:schemeClr val="bg1"/>
                </a:solidFill>
                <a:latin typeface="Muli Light" panose="02000303000000000000"/>
                <a:cs typeface="Times New Roman"/>
              </a:rPr>
              <a:t>.</a:t>
            </a:r>
            <a:endParaRPr lang="en-US" sz="4800" dirty="0">
              <a:solidFill>
                <a:schemeClr val="bg1"/>
              </a:solidFill>
              <a:latin typeface="Muli Light" panose="02000303000000000000"/>
              <a:cs typeface="Calibri"/>
            </a:endParaRPr>
          </a:p>
          <a:p>
            <a:pPr>
              <a:lnSpc>
                <a:spcPts val="4000"/>
              </a:lnSpc>
            </a:pPr>
            <a:endParaRPr lang="en-US" sz="4400" dirty="0">
              <a:solidFill>
                <a:schemeClr val="bg1"/>
              </a:solidFill>
              <a:latin typeface="Muli Light" panose="02000303000000000000" pitchFamily="2" charset="77"/>
            </a:endParaRPr>
          </a:p>
        </p:txBody>
      </p:sp>
      <p:sp>
        <p:nvSpPr>
          <p:cNvPr id="22" name="Rounded Rectangle 21">
            <a:extLst>
              <a:ext uri="{FF2B5EF4-FFF2-40B4-BE49-F238E27FC236}">
                <a16:creationId xmlns:a16="http://schemas.microsoft.com/office/drawing/2014/main" id="{E755CE30-CEFE-2448-A1D3-1160125569E2}"/>
              </a:ext>
            </a:extLst>
          </p:cNvPr>
          <p:cNvSpPr/>
          <p:nvPr/>
        </p:nvSpPr>
        <p:spPr>
          <a:xfrm>
            <a:off x="15650868" y="11258198"/>
            <a:ext cx="3334524" cy="825190"/>
          </a:xfrm>
          <a:prstGeom prst="roundRect">
            <a:avLst>
              <a:gd name="adj" fmla="val 50000"/>
            </a:avLst>
          </a:prstGeom>
          <a:noFill/>
          <a:ln w="76200">
            <a:solidFill>
              <a:schemeClr val="bg1"/>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3" name="TextBox 22">
            <a:extLst>
              <a:ext uri="{FF2B5EF4-FFF2-40B4-BE49-F238E27FC236}">
                <a16:creationId xmlns:a16="http://schemas.microsoft.com/office/drawing/2014/main" id="{DB134EF5-A34E-C74C-A7C6-9AF43CDA6819}"/>
              </a:ext>
            </a:extLst>
          </p:cNvPr>
          <p:cNvSpPr txBox="1"/>
          <p:nvPr/>
        </p:nvSpPr>
        <p:spPr>
          <a:xfrm>
            <a:off x="16432310" y="11378405"/>
            <a:ext cx="1771639" cy="584775"/>
          </a:xfrm>
          <a:prstGeom prst="rect">
            <a:avLst/>
          </a:prstGeom>
          <a:noFill/>
        </p:spPr>
        <p:txBody>
          <a:bodyPr wrap="none" lIns="91440" tIns="45720" rIns="91440" bIns="45720" rtlCol="0" anchor="ctr">
            <a:spAutoFit/>
          </a:bodyPr>
          <a:lstStyle/>
          <a:p>
            <a:pPr algn="ctr"/>
            <a:r>
              <a:rPr lang="en-US" sz="3200" spc="-50" dirty="0" err="1">
                <a:solidFill>
                  <a:schemeClr val="bg1"/>
                </a:solidFill>
                <a:latin typeface="Muli"/>
              </a:rPr>
              <a:t>Tiếp</a:t>
            </a:r>
            <a:r>
              <a:rPr lang="en-US" sz="3200" spc="-50" dirty="0">
                <a:solidFill>
                  <a:schemeClr val="bg1"/>
                </a:solidFill>
                <a:latin typeface="Muli"/>
              </a:rPr>
              <a:t> Theo</a:t>
            </a:r>
            <a:endParaRPr lang="en-US" sz="3200" spc="-50" dirty="0">
              <a:solidFill>
                <a:schemeClr val="bg1"/>
              </a:solidFill>
              <a:latin typeface="Muli" panose="02000503000000000000" pitchFamily="2" charset="77"/>
            </a:endParaRPr>
          </a:p>
        </p:txBody>
      </p:sp>
    </p:spTree>
    <p:extLst>
      <p:ext uri="{BB962C8B-B14F-4D97-AF65-F5344CB8AC3E}">
        <p14:creationId xmlns:p14="http://schemas.microsoft.com/office/powerpoint/2010/main" val="2483240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1CB648-EC4E-A146-839B-565956E4CE30}"/>
              </a:ext>
            </a:extLst>
          </p:cNvPr>
          <p:cNvSpPr/>
          <p:nvPr/>
        </p:nvSpPr>
        <p:spPr>
          <a:xfrm>
            <a:off x="-1468740" y="-270028"/>
            <a:ext cx="24377650" cy="11785600"/>
          </a:xfrm>
          <a:custGeom>
            <a:avLst/>
            <a:gdLst>
              <a:gd name="connsiteX0" fmla="*/ 0 w 24377650"/>
              <a:gd name="connsiteY0" fmla="*/ 0 h 11785600"/>
              <a:gd name="connsiteX1" fmla="*/ 24377650 w 24377650"/>
              <a:gd name="connsiteY1" fmla="*/ 0 h 11785600"/>
              <a:gd name="connsiteX2" fmla="*/ 24377650 w 24377650"/>
              <a:gd name="connsiteY2" fmla="*/ 11785600 h 11785600"/>
              <a:gd name="connsiteX3" fmla="*/ 0 w 24377650"/>
              <a:gd name="connsiteY3" fmla="*/ 11785600 h 11785600"/>
              <a:gd name="connsiteX4" fmla="*/ 0 w 24377650"/>
              <a:gd name="connsiteY4"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71680 w 24377650"/>
              <a:gd name="connsiteY3" fmla="*/ 1178560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7650" h="11785600">
                <a:moveTo>
                  <a:pt x="0" y="0"/>
                </a:moveTo>
                <a:lnTo>
                  <a:pt x="24377650" y="0"/>
                </a:lnTo>
                <a:lnTo>
                  <a:pt x="24377650" y="11785600"/>
                </a:lnTo>
                <a:cubicBezTo>
                  <a:pt x="20998816" y="10657840"/>
                  <a:pt x="16823902" y="9570720"/>
                  <a:pt x="12151360" y="9570720"/>
                </a:cubicBezTo>
                <a:cubicBezTo>
                  <a:pt x="7478818" y="9570720"/>
                  <a:pt x="3610187" y="10657840"/>
                  <a:pt x="0" y="11785600"/>
                </a:cubicBezTo>
                <a:lnTo>
                  <a:pt x="0" y="0"/>
                </a:lnTo>
                <a:close/>
              </a:path>
            </a:pathLst>
          </a:custGeom>
          <a:solidFill>
            <a:schemeClr val="accent3">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panose="02000503000000000000"/>
            </a:endParaRPr>
          </a:p>
        </p:txBody>
      </p:sp>
      <p:sp>
        <p:nvSpPr>
          <p:cNvPr id="22" name="TextBox 21">
            <a:extLst>
              <a:ext uri="{FF2B5EF4-FFF2-40B4-BE49-F238E27FC236}">
                <a16:creationId xmlns:a16="http://schemas.microsoft.com/office/drawing/2014/main" id="{0EF556D0-D88E-7C4D-8063-C0D20EE7461F}"/>
              </a:ext>
            </a:extLst>
          </p:cNvPr>
          <p:cNvSpPr txBox="1"/>
          <p:nvPr/>
        </p:nvSpPr>
        <p:spPr>
          <a:xfrm>
            <a:off x="6984281" y="225398"/>
            <a:ext cx="10382971" cy="1619611"/>
          </a:xfrm>
          <a:prstGeom prst="rect">
            <a:avLst/>
          </a:prstGeom>
          <a:noFill/>
        </p:spPr>
        <p:txBody>
          <a:bodyPr wrap="none" rtlCol="0" anchor="t">
            <a:spAutoFit/>
          </a:bodyPr>
          <a:lstStyle/>
          <a:p>
            <a:pPr algn="ctr">
              <a:lnSpc>
                <a:spcPts val="12500"/>
              </a:lnSpc>
            </a:pPr>
            <a:r>
              <a:rPr lang="vi-VN"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Lịch Sử Hệ Điều Hành</a:t>
            </a:r>
            <a:endParaRPr lang="en-US" sz="9600" b="1" spc="-300" dirty="0">
              <a:solidFill>
                <a:schemeClr val="bg1"/>
              </a:solidFill>
              <a:latin typeface="Muli" panose="02000503000000000000"/>
              <a:ea typeface="Arimo" panose="020B0604020202020204" pitchFamily="34" charset="0"/>
              <a:cs typeface="Arimo" panose="020B0604020202020204" pitchFamily="34" charset="0"/>
            </a:endParaRPr>
          </a:p>
        </p:txBody>
      </p:sp>
      <p:sp>
        <p:nvSpPr>
          <p:cNvPr id="44" name="Rounded Rectangle 43">
            <a:extLst>
              <a:ext uri="{FF2B5EF4-FFF2-40B4-BE49-F238E27FC236}">
                <a16:creationId xmlns:a16="http://schemas.microsoft.com/office/drawing/2014/main" id="{2D53A38C-0034-8D44-BDAB-0EFF3710D376}"/>
              </a:ext>
            </a:extLst>
          </p:cNvPr>
          <p:cNvSpPr/>
          <p:nvPr/>
        </p:nvSpPr>
        <p:spPr>
          <a:xfrm>
            <a:off x="1468740" y="5355707"/>
            <a:ext cx="4427624" cy="96582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panose="02000503000000000000"/>
            </a:endParaRPr>
          </a:p>
        </p:txBody>
      </p:sp>
      <p:pic>
        <p:nvPicPr>
          <p:cNvPr id="3" name="Hình ảnh 2">
            <a:extLst>
              <a:ext uri="{FF2B5EF4-FFF2-40B4-BE49-F238E27FC236}">
                <a16:creationId xmlns:a16="http://schemas.microsoft.com/office/drawing/2014/main" id="{4CA073A9-C9DA-494A-4805-36F5DB0DCFC5}"/>
              </a:ext>
            </a:extLst>
          </p:cNvPr>
          <p:cNvPicPr>
            <a:picLocks noChangeAspect="1"/>
          </p:cNvPicPr>
          <p:nvPr/>
        </p:nvPicPr>
        <p:blipFill>
          <a:blip r:embed="rId2"/>
          <a:stretch>
            <a:fillRect/>
          </a:stretch>
        </p:blipFill>
        <p:spPr>
          <a:xfrm>
            <a:off x="7727504" y="7455160"/>
            <a:ext cx="3881535" cy="963251"/>
          </a:xfrm>
          <a:prstGeom prst="rect">
            <a:avLst/>
          </a:prstGeom>
        </p:spPr>
      </p:pic>
      <p:sp>
        <p:nvSpPr>
          <p:cNvPr id="24" name="TextBox 23">
            <a:extLst>
              <a:ext uri="{FF2B5EF4-FFF2-40B4-BE49-F238E27FC236}">
                <a16:creationId xmlns:a16="http://schemas.microsoft.com/office/drawing/2014/main" id="{770DF4BB-F5EC-CB4D-99E9-F3D175657D06}"/>
              </a:ext>
            </a:extLst>
          </p:cNvPr>
          <p:cNvSpPr txBox="1"/>
          <p:nvPr/>
        </p:nvSpPr>
        <p:spPr>
          <a:xfrm>
            <a:off x="1864586" y="5423118"/>
            <a:ext cx="3635932" cy="830997"/>
          </a:xfrm>
          <a:prstGeom prst="rect">
            <a:avLst/>
          </a:prstGeom>
          <a:noFill/>
        </p:spPr>
        <p:txBody>
          <a:bodyPr wrap="none" rtlCol="0" anchor="ctr">
            <a:spAutoFit/>
          </a:bodyPr>
          <a:lstStyle/>
          <a:p>
            <a:pPr algn="ctr"/>
            <a:r>
              <a:rPr lang="vi-VN" sz="4800" spc="-300" dirty="0">
                <a:solidFill>
                  <a:schemeClr val="bg1"/>
                </a:solidFill>
                <a:latin typeface="Muli" panose="02000503000000000000" pitchFamily="2" charset="77"/>
                <a:ea typeface="Arimo" panose="020B0604020202020204" pitchFamily="34" charset="0"/>
                <a:cs typeface="Arimo" panose="020B0604020202020204" pitchFamily="34" charset="0"/>
              </a:rPr>
              <a:t>Thế hệ thứ nhất</a:t>
            </a:r>
            <a:endParaRPr lang="en-US" sz="4800" spc="-300" dirty="0">
              <a:solidFill>
                <a:schemeClr val="bg1"/>
              </a:solidFill>
              <a:latin typeface="Muli" panose="02000503000000000000"/>
              <a:ea typeface="Arimo" panose="020B0604020202020204" pitchFamily="34" charset="0"/>
              <a:cs typeface="Arimo" panose="020B0604020202020204" pitchFamily="34" charset="0"/>
            </a:endParaRPr>
          </a:p>
        </p:txBody>
      </p:sp>
      <p:sp>
        <p:nvSpPr>
          <p:cNvPr id="34" name="TextBox 33">
            <a:extLst>
              <a:ext uri="{FF2B5EF4-FFF2-40B4-BE49-F238E27FC236}">
                <a16:creationId xmlns:a16="http://schemas.microsoft.com/office/drawing/2014/main" id="{2EA27DFC-2EF5-8F42-AA1C-81C8B51BAC38}"/>
              </a:ext>
            </a:extLst>
          </p:cNvPr>
          <p:cNvSpPr txBox="1"/>
          <p:nvPr/>
        </p:nvSpPr>
        <p:spPr>
          <a:xfrm>
            <a:off x="8025834" y="7521286"/>
            <a:ext cx="3284874" cy="830997"/>
          </a:xfrm>
          <a:prstGeom prst="rect">
            <a:avLst/>
          </a:prstGeom>
          <a:noFill/>
        </p:spPr>
        <p:txBody>
          <a:bodyPr wrap="square" rtlCol="0" anchor="ctr">
            <a:spAutoFit/>
          </a:bodyPr>
          <a:lstStyle/>
          <a:p>
            <a:pPr algn="ctr"/>
            <a:r>
              <a:rPr lang="vi-VN" sz="4800" spc="-300" dirty="0">
                <a:solidFill>
                  <a:schemeClr val="bg1"/>
                </a:solidFill>
                <a:latin typeface="Muli" panose="02000503000000000000" pitchFamily="2" charset="77"/>
                <a:ea typeface="Arimo" panose="020B0604020202020204" pitchFamily="34" charset="0"/>
                <a:cs typeface="Arimo" panose="020B0604020202020204" pitchFamily="34" charset="0"/>
              </a:rPr>
              <a:t>Thế hệ thứ hai</a:t>
            </a:r>
            <a:endParaRPr lang="en-US" sz="4800" spc="-300" dirty="0">
              <a:solidFill>
                <a:schemeClr val="bg1"/>
              </a:solidFill>
              <a:latin typeface="Muli" panose="02000503000000000000"/>
              <a:ea typeface="Arimo" panose="020B0604020202020204" pitchFamily="34" charset="0"/>
              <a:cs typeface="Arimo" panose="020B0604020202020204" pitchFamily="34" charset="0"/>
            </a:endParaRPr>
          </a:p>
        </p:txBody>
      </p:sp>
      <p:sp>
        <p:nvSpPr>
          <p:cNvPr id="39" name="Rounded Rectangle 38">
            <a:extLst>
              <a:ext uri="{FF2B5EF4-FFF2-40B4-BE49-F238E27FC236}">
                <a16:creationId xmlns:a16="http://schemas.microsoft.com/office/drawing/2014/main" id="{B49BE5EB-0534-9942-8554-438BFE086055}"/>
              </a:ext>
            </a:extLst>
          </p:cNvPr>
          <p:cNvSpPr/>
          <p:nvPr/>
        </p:nvSpPr>
        <p:spPr>
          <a:xfrm>
            <a:off x="12657116" y="5418170"/>
            <a:ext cx="3915339" cy="96582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panose="02000503000000000000"/>
            </a:endParaRPr>
          </a:p>
        </p:txBody>
      </p:sp>
      <p:sp>
        <p:nvSpPr>
          <p:cNvPr id="40" name="TextBox 39">
            <a:extLst>
              <a:ext uri="{FF2B5EF4-FFF2-40B4-BE49-F238E27FC236}">
                <a16:creationId xmlns:a16="http://schemas.microsoft.com/office/drawing/2014/main" id="{87F2E599-F67D-AB44-83B4-593F6DDE8868}"/>
              </a:ext>
            </a:extLst>
          </p:cNvPr>
          <p:cNvSpPr txBox="1"/>
          <p:nvPr/>
        </p:nvSpPr>
        <p:spPr>
          <a:xfrm>
            <a:off x="13023644" y="5490531"/>
            <a:ext cx="3182282" cy="830997"/>
          </a:xfrm>
          <a:prstGeom prst="rect">
            <a:avLst/>
          </a:prstGeom>
          <a:noFill/>
        </p:spPr>
        <p:txBody>
          <a:bodyPr wrap="none" rtlCol="0" anchor="ctr">
            <a:spAutoFit/>
          </a:bodyPr>
          <a:lstStyle/>
          <a:p>
            <a:pPr algn="ctr"/>
            <a:r>
              <a:rPr lang="vi-VN" sz="4800" spc="-300" dirty="0">
                <a:solidFill>
                  <a:schemeClr val="bg1"/>
                </a:solidFill>
                <a:latin typeface="Muli" panose="02000503000000000000" pitchFamily="2" charset="77"/>
                <a:ea typeface="Arimo" panose="020B0604020202020204" pitchFamily="34" charset="0"/>
                <a:cs typeface="Arimo" panose="020B0604020202020204" pitchFamily="34" charset="0"/>
              </a:rPr>
              <a:t>Thế hệ thứ ba</a:t>
            </a:r>
            <a:endParaRPr lang="en-US" sz="4800" spc="-300" dirty="0">
              <a:solidFill>
                <a:schemeClr val="bg1"/>
              </a:solidFill>
              <a:latin typeface="Muli" panose="02000503000000000000"/>
              <a:ea typeface="Arimo" panose="020B0604020202020204" pitchFamily="34" charset="0"/>
              <a:cs typeface="Arimo" panose="020B0604020202020204" pitchFamily="34" charset="0"/>
            </a:endParaRPr>
          </a:p>
        </p:txBody>
      </p:sp>
      <p:sp>
        <p:nvSpPr>
          <p:cNvPr id="64" name="Oval 63">
            <a:extLst>
              <a:ext uri="{FF2B5EF4-FFF2-40B4-BE49-F238E27FC236}">
                <a16:creationId xmlns:a16="http://schemas.microsoft.com/office/drawing/2014/main" id="{42E70085-3C52-1C4F-80D6-ADC775BB6741}"/>
              </a:ext>
            </a:extLst>
          </p:cNvPr>
          <p:cNvSpPr/>
          <p:nvPr/>
        </p:nvSpPr>
        <p:spPr>
          <a:xfrm>
            <a:off x="951865" y="-2369340"/>
            <a:ext cx="6058535" cy="6058535"/>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panose="02000503000000000000"/>
            </a:endParaRPr>
          </a:p>
        </p:txBody>
      </p:sp>
      <p:pic>
        <p:nvPicPr>
          <p:cNvPr id="4" name="Hình ảnh 3">
            <a:extLst>
              <a:ext uri="{FF2B5EF4-FFF2-40B4-BE49-F238E27FC236}">
                <a16:creationId xmlns:a16="http://schemas.microsoft.com/office/drawing/2014/main" id="{9281D0B6-7E7B-F157-C10A-86B1FB8C5F83}"/>
              </a:ext>
            </a:extLst>
          </p:cNvPr>
          <p:cNvPicPr>
            <a:picLocks noChangeAspect="1"/>
          </p:cNvPicPr>
          <p:nvPr/>
        </p:nvPicPr>
        <p:blipFill>
          <a:blip r:embed="rId2"/>
          <a:stretch>
            <a:fillRect/>
          </a:stretch>
        </p:blipFill>
        <p:spPr>
          <a:xfrm>
            <a:off x="18216465" y="7455158"/>
            <a:ext cx="3881535" cy="963251"/>
          </a:xfrm>
          <a:prstGeom prst="rect">
            <a:avLst/>
          </a:prstGeom>
        </p:spPr>
      </p:pic>
      <p:sp>
        <p:nvSpPr>
          <p:cNvPr id="6" name="TextBox 33">
            <a:extLst>
              <a:ext uri="{FF2B5EF4-FFF2-40B4-BE49-F238E27FC236}">
                <a16:creationId xmlns:a16="http://schemas.microsoft.com/office/drawing/2014/main" id="{3B9ED4EE-9514-347E-8AF4-1A0A31EC1CE4}"/>
              </a:ext>
            </a:extLst>
          </p:cNvPr>
          <p:cNvSpPr txBox="1"/>
          <p:nvPr/>
        </p:nvSpPr>
        <p:spPr>
          <a:xfrm>
            <a:off x="18514795" y="7521284"/>
            <a:ext cx="3284874" cy="830997"/>
          </a:xfrm>
          <a:prstGeom prst="rect">
            <a:avLst/>
          </a:prstGeom>
          <a:noFill/>
        </p:spPr>
        <p:txBody>
          <a:bodyPr wrap="square" rtlCol="0" anchor="ctr">
            <a:spAutoFit/>
          </a:bodyPr>
          <a:lstStyle/>
          <a:p>
            <a:pPr algn="ctr"/>
            <a:r>
              <a:rPr lang="vi-VN" sz="4800" spc="-300" dirty="0">
                <a:solidFill>
                  <a:schemeClr val="bg1"/>
                </a:solidFill>
                <a:latin typeface="Muli" panose="02000503000000000000" pitchFamily="2" charset="77"/>
                <a:ea typeface="Arimo" panose="020B0604020202020204" pitchFamily="34" charset="0"/>
                <a:cs typeface="Arimo" panose="020B0604020202020204" pitchFamily="34" charset="0"/>
              </a:rPr>
              <a:t>Thế hệ thứ tư</a:t>
            </a:r>
            <a:endParaRPr lang="en-US" sz="4800" spc="-300" dirty="0">
              <a:solidFill>
                <a:schemeClr val="bg1"/>
              </a:solidFill>
              <a:latin typeface="Muli" panose="02000503000000000000"/>
              <a:ea typeface="Arimo" panose="020B0604020202020204" pitchFamily="34" charset="0"/>
              <a:cs typeface="Arimo" panose="020B0604020202020204" pitchFamily="34" charset="0"/>
            </a:endParaRPr>
          </a:p>
        </p:txBody>
      </p:sp>
      <p:cxnSp>
        <p:nvCxnSpPr>
          <p:cNvPr id="8" name="Đường nối Thẳng 7">
            <a:extLst>
              <a:ext uri="{FF2B5EF4-FFF2-40B4-BE49-F238E27FC236}">
                <a16:creationId xmlns:a16="http://schemas.microsoft.com/office/drawing/2014/main" id="{568A1B42-38B0-5A30-5D34-BBF89A1BC823}"/>
              </a:ext>
            </a:extLst>
          </p:cNvPr>
          <p:cNvCxnSpPr>
            <a:cxnSpLocks/>
          </p:cNvCxnSpPr>
          <p:nvPr/>
        </p:nvCxnSpPr>
        <p:spPr>
          <a:xfrm>
            <a:off x="0" y="6858000"/>
            <a:ext cx="24377650" cy="6068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Hình Bầu dục 12">
            <a:extLst>
              <a:ext uri="{FF2B5EF4-FFF2-40B4-BE49-F238E27FC236}">
                <a16:creationId xmlns:a16="http://schemas.microsoft.com/office/drawing/2014/main" id="{37831DFD-8D4B-23BF-E91C-66394F27ED30}"/>
              </a:ext>
            </a:extLst>
          </p:cNvPr>
          <p:cNvSpPr/>
          <p:nvPr/>
        </p:nvSpPr>
        <p:spPr>
          <a:xfrm>
            <a:off x="3383972" y="6559420"/>
            <a:ext cx="597160" cy="59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7F017471-3148-1F0B-E8A3-493EF3A46BD8}"/>
              </a:ext>
            </a:extLst>
          </p:cNvPr>
          <p:cNvSpPr/>
          <p:nvPr/>
        </p:nvSpPr>
        <p:spPr>
          <a:xfrm>
            <a:off x="9094232" y="6559420"/>
            <a:ext cx="597160" cy="59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4">
            <a:extLst>
              <a:ext uri="{FF2B5EF4-FFF2-40B4-BE49-F238E27FC236}">
                <a16:creationId xmlns:a16="http://schemas.microsoft.com/office/drawing/2014/main" id="{92DDF917-99D3-B26A-E34E-01D69570BE84}"/>
              </a:ext>
            </a:extLst>
          </p:cNvPr>
          <p:cNvSpPr/>
          <p:nvPr/>
        </p:nvSpPr>
        <p:spPr>
          <a:xfrm>
            <a:off x="14316206" y="6559420"/>
            <a:ext cx="597160" cy="59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ình Bầu dục 15">
            <a:extLst>
              <a:ext uri="{FF2B5EF4-FFF2-40B4-BE49-F238E27FC236}">
                <a16:creationId xmlns:a16="http://schemas.microsoft.com/office/drawing/2014/main" id="{971F79C7-6A84-0B8D-82F5-790D7941BE71}"/>
              </a:ext>
            </a:extLst>
          </p:cNvPr>
          <p:cNvSpPr/>
          <p:nvPr/>
        </p:nvSpPr>
        <p:spPr>
          <a:xfrm>
            <a:off x="19585936" y="6620108"/>
            <a:ext cx="597160" cy="59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16">
            <a:extLst>
              <a:ext uri="{FF2B5EF4-FFF2-40B4-BE49-F238E27FC236}">
                <a16:creationId xmlns:a16="http://schemas.microsoft.com/office/drawing/2014/main" id="{1AC16EE3-FA49-E030-EB10-5D296D42E4FE}"/>
              </a:ext>
            </a:extLst>
          </p:cNvPr>
          <p:cNvSpPr txBox="1"/>
          <p:nvPr/>
        </p:nvSpPr>
        <p:spPr>
          <a:xfrm>
            <a:off x="624160" y="2200428"/>
            <a:ext cx="7103344" cy="2862322"/>
          </a:xfrm>
          <a:prstGeom prst="rect">
            <a:avLst/>
          </a:prstGeom>
          <a:noFill/>
        </p:spPr>
        <p:txBody>
          <a:bodyPr wrap="square" rtlCol="0">
            <a:spAutoFit/>
          </a:bodyPr>
          <a:lstStyle/>
          <a:p>
            <a:pPr algn="just"/>
            <a:r>
              <a:rPr lang="vi-VN" dirty="0">
                <a:solidFill>
                  <a:schemeClr val="bg1"/>
                </a:solidFill>
              </a:rPr>
              <a:t>Vào khoảng giữa thập niên 1940, </a:t>
            </a:r>
            <a:r>
              <a:rPr lang="vi-VN" dirty="0" err="1">
                <a:solidFill>
                  <a:schemeClr val="bg1"/>
                </a:solidFill>
              </a:rPr>
              <a:t>Howard</a:t>
            </a:r>
            <a:r>
              <a:rPr lang="vi-VN" dirty="0">
                <a:solidFill>
                  <a:schemeClr val="bg1"/>
                </a:solidFill>
              </a:rPr>
              <a:t> </a:t>
            </a:r>
            <a:r>
              <a:rPr lang="vi-VN" dirty="0" err="1">
                <a:solidFill>
                  <a:schemeClr val="bg1"/>
                </a:solidFill>
              </a:rPr>
              <a:t>Aiken</a:t>
            </a:r>
            <a:r>
              <a:rPr lang="vi-VN" dirty="0">
                <a:solidFill>
                  <a:schemeClr val="bg1"/>
                </a:solidFill>
              </a:rPr>
              <a:t> ở </a:t>
            </a:r>
            <a:r>
              <a:rPr lang="vi-VN" dirty="0" err="1">
                <a:solidFill>
                  <a:schemeClr val="bg1"/>
                </a:solidFill>
              </a:rPr>
              <a:t>Havard</a:t>
            </a:r>
            <a:r>
              <a:rPr lang="vi-VN" dirty="0">
                <a:solidFill>
                  <a:schemeClr val="bg1"/>
                </a:solidFill>
              </a:rPr>
              <a:t> và </a:t>
            </a:r>
            <a:r>
              <a:rPr lang="vi-VN" dirty="0" err="1">
                <a:solidFill>
                  <a:schemeClr val="bg1"/>
                </a:solidFill>
              </a:rPr>
              <a:t>John</a:t>
            </a:r>
            <a:r>
              <a:rPr lang="vi-VN" dirty="0">
                <a:solidFill>
                  <a:schemeClr val="bg1"/>
                </a:solidFill>
              </a:rPr>
              <a:t> von </a:t>
            </a:r>
            <a:r>
              <a:rPr lang="vi-VN" dirty="0" err="1">
                <a:solidFill>
                  <a:schemeClr val="bg1"/>
                </a:solidFill>
              </a:rPr>
              <a:t>Neumann</a:t>
            </a:r>
            <a:r>
              <a:rPr lang="vi-VN" dirty="0">
                <a:solidFill>
                  <a:schemeClr val="bg1"/>
                </a:solidFill>
              </a:rPr>
              <a:t> ở </a:t>
            </a:r>
            <a:r>
              <a:rPr lang="vi-VN" dirty="0" err="1">
                <a:solidFill>
                  <a:schemeClr val="bg1"/>
                </a:solidFill>
              </a:rPr>
              <a:t>Princeton</a:t>
            </a:r>
            <a:r>
              <a:rPr lang="vi-VN" dirty="0">
                <a:solidFill>
                  <a:schemeClr val="bg1"/>
                </a:solidFill>
              </a:rPr>
              <a:t>, đã thành công trong việc xây dựng máy tính dùng ống chân không.</a:t>
            </a:r>
          </a:p>
        </p:txBody>
      </p:sp>
      <p:sp>
        <p:nvSpPr>
          <p:cNvPr id="19" name="Hộp Văn bản 18">
            <a:extLst>
              <a:ext uri="{FF2B5EF4-FFF2-40B4-BE49-F238E27FC236}">
                <a16:creationId xmlns:a16="http://schemas.microsoft.com/office/drawing/2014/main" id="{15CF5090-6A20-B511-EF72-6FA3D6339524}"/>
              </a:ext>
            </a:extLst>
          </p:cNvPr>
          <p:cNvSpPr txBox="1"/>
          <p:nvPr/>
        </p:nvSpPr>
        <p:spPr>
          <a:xfrm>
            <a:off x="5048091" y="8772389"/>
            <a:ext cx="8093197" cy="4524315"/>
          </a:xfrm>
          <a:prstGeom prst="rect">
            <a:avLst/>
          </a:prstGeom>
          <a:noFill/>
        </p:spPr>
        <p:txBody>
          <a:bodyPr wrap="square" rtlCol="0">
            <a:spAutoFit/>
          </a:bodyPr>
          <a:lstStyle/>
          <a:p>
            <a:pPr algn="just"/>
            <a:r>
              <a:rPr lang="vi-VN" dirty="0">
                <a:solidFill>
                  <a:schemeClr val="bg1"/>
                </a:solidFill>
              </a:rPr>
              <a:t>Sự ra đời của thiết bị bán dẫn vào giữa thập niên 1950 làm thay đổi bức tranh tổng thể. Máy tính trở nên đủ tin cậy hơn. Nó được sản xuất và cung cấp cho các khách hàng. Lần đầu tiên có sự phân chia rõ ràng giữa người thiết kế, người xây dựng, người vận hành, người lập trình, và người bảo trì.</a:t>
            </a:r>
          </a:p>
        </p:txBody>
      </p:sp>
      <p:sp>
        <p:nvSpPr>
          <p:cNvPr id="20" name="Hộp Văn bản 19">
            <a:extLst>
              <a:ext uri="{FF2B5EF4-FFF2-40B4-BE49-F238E27FC236}">
                <a16:creationId xmlns:a16="http://schemas.microsoft.com/office/drawing/2014/main" id="{0D760796-63FD-D814-A8B4-320648A817A5}"/>
              </a:ext>
            </a:extLst>
          </p:cNvPr>
          <p:cNvSpPr txBox="1"/>
          <p:nvPr/>
        </p:nvSpPr>
        <p:spPr>
          <a:xfrm>
            <a:off x="10780020" y="2239798"/>
            <a:ext cx="7877631" cy="2862322"/>
          </a:xfrm>
          <a:prstGeom prst="rect">
            <a:avLst/>
          </a:prstGeom>
          <a:noFill/>
        </p:spPr>
        <p:txBody>
          <a:bodyPr wrap="square" rtlCol="0">
            <a:spAutoFit/>
          </a:bodyPr>
          <a:lstStyle/>
          <a:p>
            <a:pPr algn="just"/>
            <a:r>
              <a:rPr lang="vi-VN" dirty="0">
                <a:solidFill>
                  <a:schemeClr val="bg1"/>
                </a:solidFill>
              </a:rPr>
              <a:t>Trong giai đoạn này, máy tính được sử dụng rộng rãi trong khoa học cũng như trong thương mại. Máy IBM 360 là máy tính đầu tiên sử dụng mạch tích hợp (IC).</a:t>
            </a:r>
          </a:p>
        </p:txBody>
      </p:sp>
      <p:sp>
        <p:nvSpPr>
          <p:cNvPr id="21" name="Hộp Văn bản 20">
            <a:extLst>
              <a:ext uri="{FF2B5EF4-FFF2-40B4-BE49-F238E27FC236}">
                <a16:creationId xmlns:a16="http://schemas.microsoft.com/office/drawing/2014/main" id="{235CB8BA-D219-B282-5624-10E1ADAF0ED9}"/>
              </a:ext>
            </a:extLst>
          </p:cNvPr>
          <p:cNvSpPr txBox="1"/>
          <p:nvPr/>
        </p:nvSpPr>
        <p:spPr>
          <a:xfrm>
            <a:off x="14611738" y="8560418"/>
            <a:ext cx="9403265" cy="5078313"/>
          </a:xfrm>
          <a:prstGeom prst="rect">
            <a:avLst/>
          </a:prstGeom>
          <a:noFill/>
        </p:spPr>
        <p:txBody>
          <a:bodyPr wrap="square" rtlCol="0">
            <a:spAutoFit/>
          </a:bodyPr>
          <a:lstStyle/>
          <a:p>
            <a:pPr algn="just"/>
            <a:r>
              <a:rPr lang="vi-VN" dirty="0">
                <a:solidFill>
                  <a:schemeClr val="bg1"/>
                </a:solidFill>
              </a:rPr>
              <a:t>Giai đoạn này đánh dấu sự ra đời của máy tính cá nhân, đặc biệt là hệ thống IBM PC với hệ điều hành MS-DOS và Windows sau này. Bên cạnh đó là sự phát triển mạnh của các hệ điều hành tựa </a:t>
            </a:r>
            <a:r>
              <a:rPr lang="vi-VN" dirty="0" err="1">
                <a:solidFill>
                  <a:schemeClr val="bg1"/>
                </a:solidFill>
              </a:rPr>
              <a:t>Unix</a:t>
            </a:r>
            <a:r>
              <a:rPr lang="vi-VN" dirty="0">
                <a:solidFill>
                  <a:schemeClr val="bg1"/>
                </a:solidFill>
              </a:rPr>
              <a:t> trên nhiều hệ máy khác nhau như </a:t>
            </a:r>
            <a:r>
              <a:rPr lang="vi-VN" dirty="0" err="1">
                <a:solidFill>
                  <a:schemeClr val="bg1"/>
                </a:solidFill>
              </a:rPr>
              <a:t>Linux</a:t>
            </a:r>
            <a:r>
              <a:rPr lang="vi-VN" dirty="0">
                <a:solidFill>
                  <a:schemeClr val="bg1"/>
                </a:solidFill>
              </a:rPr>
              <a:t>. Ngoài ra, từ đầu thập niên 90 cũng đánh dấu sự phát triển mạnh mẽ của hệ điều hành mạng và hệ điều hành phân tán.</a:t>
            </a:r>
          </a:p>
        </p:txBody>
      </p:sp>
      <p:sp>
        <p:nvSpPr>
          <p:cNvPr id="26" name="TextBox 23">
            <a:extLst>
              <a:ext uri="{FF2B5EF4-FFF2-40B4-BE49-F238E27FC236}">
                <a16:creationId xmlns:a16="http://schemas.microsoft.com/office/drawing/2014/main" id="{E3A820A8-BE08-FA64-FF9C-B98B55AA1FD1}"/>
              </a:ext>
            </a:extLst>
          </p:cNvPr>
          <p:cNvSpPr txBox="1"/>
          <p:nvPr/>
        </p:nvSpPr>
        <p:spPr>
          <a:xfrm>
            <a:off x="2200837" y="7160762"/>
            <a:ext cx="2847254" cy="830997"/>
          </a:xfrm>
          <a:prstGeom prst="rect">
            <a:avLst/>
          </a:prstGeom>
          <a:noFill/>
        </p:spPr>
        <p:txBody>
          <a:bodyPr wrap="none" rtlCol="0" anchor="ctr">
            <a:spAutoFit/>
          </a:bodyPr>
          <a:lstStyle/>
          <a:p>
            <a:pPr algn="ctr"/>
            <a:r>
              <a:rPr lang="en-US" sz="4800" spc="-300" dirty="0">
                <a:solidFill>
                  <a:schemeClr val="accent2">
                    <a:lumMod val="20000"/>
                    <a:lumOff val="80000"/>
                  </a:schemeClr>
                </a:solidFill>
                <a:latin typeface="Muli" panose="02000503000000000000"/>
                <a:ea typeface="Arimo" panose="020B0604020202020204" pitchFamily="34" charset="0"/>
                <a:cs typeface="Arimo" panose="020B0604020202020204" pitchFamily="34" charset="0"/>
              </a:rPr>
              <a:t>1945 – 1955</a:t>
            </a:r>
          </a:p>
        </p:txBody>
      </p:sp>
      <p:sp>
        <p:nvSpPr>
          <p:cNvPr id="27" name="TextBox 23">
            <a:extLst>
              <a:ext uri="{FF2B5EF4-FFF2-40B4-BE49-F238E27FC236}">
                <a16:creationId xmlns:a16="http://schemas.microsoft.com/office/drawing/2014/main" id="{267415C4-3DCC-2919-8E7D-03D403EE69F1}"/>
              </a:ext>
            </a:extLst>
          </p:cNvPr>
          <p:cNvSpPr txBox="1"/>
          <p:nvPr/>
        </p:nvSpPr>
        <p:spPr>
          <a:xfrm>
            <a:off x="7932766" y="5769105"/>
            <a:ext cx="2847254" cy="830997"/>
          </a:xfrm>
          <a:prstGeom prst="rect">
            <a:avLst/>
          </a:prstGeom>
          <a:noFill/>
        </p:spPr>
        <p:txBody>
          <a:bodyPr wrap="none" rtlCol="0" anchor="ctr">
            <a:spAutoFit/>
          </a:bodyPr>
          <a:lstStyle/>
          <a:p>
            <a:pPr algn="ctr"/>
            <a:r>
              <a:rPr lang="en-US" sz="4800" spc="-300" dirty="0">
                <a:solidFill>
                  <a:schemeClr val="accent2">
                    <a:lumMod val="20000"/>
                    <a:lumOff val="80000"/>
                  </a:schemeClr>
                </a:solidFill>
                <a:latin typeface="Muli" panose="02000503000000000000"/>
                <a:ea typeface="Arimo" panose="020B0604020202020204" pitchFamily="34" charset="0"/>
                <a:cs typeface="Arimo" panose="020B0604020202020204" pitchFamily="34" charset="0"/>
              </a:rPr>
              <a:t>1955 – 1965</a:t>
            </a:r>
          </a:p>
        </p:txBody>
      </p:sp>
      <p:sp>
        <p:nvSpPr>
          <p:cNvPr id="28" name="TextBox 23">
            <a:extLst>
              <a:ext uri="{FF2B5EF4-FFF2-40B4-BE49-F238E27FC236}">
                <a16:creationId xmlns:a16="http://schemas.microsoft.com/office/drawing/2014/main" id="{71E331FA-B18B-9EF5-1163-45737C2A65BC}"/>
              </a:ext>
            </a:extLst>
          </p:cNvPr>
          <p:cNvSpPr txBox="1"/>
          <p:nvPr/>
        </p:nvSpPr>
        <p:spPr>
          <a:xfrm>
            <a:off x="13141288" y="7217268"/>
            <a:ext cx="2847254" cy="830997"/>
          </a:xfrm>
          <a:prstGeom prst="rect">
            <a:avLst/>
          </a:prstGeom>
          <a:noFill/>
        </p:spPr>
        <p:txBody>
          <a:bodyPr wrap="none" rtlCol="0" anchor="ctr">
            <a:spAutoFit/>
          </a:bodyPr>
          <a:lstStyle/>
          <a:p>
            <a:pPr algn="ctr"/>
            <a:r>
              <a:rPr lang="en-US" sz="4800" spc="-300" dirty="0">
                <a:solidFill>
                  <a:schemeClr val="accent2">
                    <a:lumMod val="20000"/>
                    <a:lumOff val="80000"/>
                  </a:schemeClr>
                </a:solidFill>
                <a:latin typeface="Muli" panose="02000503000000000000"/>
                <a:ea typeface="Arimo" panose="020B0604020202020204" pitchFamily="34" charset="0"/>
                <a:cs typeface="Arimo" panose="020B0604020202020204" pitchFamily="34" charset="0"/>
              </a:rPr>
              <a:t>1965 – 1980</a:t>
            </a:r>
          </a:p>
        </p:txBody>
      </p:sp>
      <p:sp>
        <p:nvSpPr>
          <p:cNvPr id="29" name="TextBox 23">
            <a:extLst>
              <a:ext uri="{FF2B5EF4-FFF2-40B4-BE49-F238E27FC236}">
                <a16:creationId xmlns:a16="http://schemas.microsoft.com/office/drawing/2014/main" id="{1D879CB0-702B-E2B5-DED4-55C1BC602382}"/>
              </a:ext>
            </a:extLst>
          </p:cNvPr>
          <p:cNvSpPr txBox="1"/>
          <p:nvPr/>
        </p:nvSpPr>
        <p:spPr>
          <a:xfrm>
            <a:off x="18369468" y="5705257"/>
            <a:ext cx="3575531" cy="830997"/>
          </a:xfrm>
          <a:prstGeom prst="rect">
            <a:avLst/>
          </a:prstGeom>
          <a:noFill/>
        </p:spPr>
        <p:txBody>
          <a:bodyPr wrap="none" rtlCol="0" anchor="ctr">
            <a:spAutoFit/>
          </a:bodyPr>
          <a:lstStyle/>
          <a:p>
            <a:pPr algn="ctr"/>
            <a:r>
              <a:rPr lang="en-US" sz="4800" spc="-300" dirty="0">
                <a:solidFill>
                  <a:schemeClr val="accent2">
                    <a:lumMod val="20000"/>
                    <a:lumOff val="80000"/>
                  </a:schemeClr>
                </a:solidFill>
                <a:latin typeface="Muli" panose="02000503000000000000"/>
                <a:ea typeface="Arimo" panose="020B0604020202020204" pitchFamily="34" charset="0"/>
                <a:cs typeface="Arimo" panose="020B0604020202020204" pitchFamily="34" charset="0"/>
              </a:rPr>
              <a:t>1980 –  </a:t>
            </a:r>
            <a:r>
              <a:rPr lang="vi-VN" sz="4800" spc="-300" dirty="0">
                <a:solidFill>
                  <a:schemeClr val="accent2">
                    <a:lumMod val="20000"/>
                    <a:lumOff val="80000"/>
                  </a:schemeClr>
                </a:solidFill>
                <a:latin typeface="Muli" panose="02000503000000000000" pitchFamily="2" charset="77"/>
                <a:ea typeface="Arimo" panose="020B0604020202020204" pitchFamily="34" charset="0"/>
                <a:cs typeface="Arimo" panose="020B0604020202020204" pitchFamily="34" charset="0"/>
              </a:rPr>
              <a:t>Hiện tại</a:t>
            </a:r>
            <a:endParaRPr lang="en-US" sz="4800" spc="-300" dirty="0">
              <a:solidFill>
                <a:schemeClr val="accent2">
                  <a:lumMod val="20000"/>
                  <a:lumOff val="80000"/>
                </a:schemeClr>
              </a:solidFill>
              <a:latin typeface="Muli" panose="02000503000000000000"/>
              <a:ea typeface="Arimo" panose="020B0604020202020204" pitchFamily="34" charset="0"/>
              <a:cs typeface="Arimo" panose="020B0604020202020204" pitchFamily="34" charset="0"/>
            </a:endParaRPr>
          </a:p>
        </p:txBody>
      </p:sp>
    </p:spTree>
    <p:extLst>
      <p:ext uri="{BB962C8B-B14F-4D97-AF65-F5344CB8AC3E}">
        <p14:creationId xmlns:p14="http://schemas.microsoft.com/office/powerpoint/2010/main" val="2437872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anim calcmode="lin" valueType="num">
                                      <p:cBhvr>
                                        <p:cTn id="8" dur="750" fill="hold"/>
                                        <p:tgtEl>
                                          <p:spTgt spid="17"/>
                                        </p:tgtEl>
                                        <p:attrNameLst>
                                          <p:attrName>ppt_x</p:attrName>
                                        </p:attrNameLst>
                                      </p:cBhvr>
                                      <p:tavLst>
                                        <p:tav tm="0">
                                          <p:val>
                                            <p:strVal val="#ppt_x"/>
                                          </p:val>
                                        </p:tav>
                                        <p:tav tm="100000">
                                          <p:val>
                                            <p:strVal val="#ppt_x"/>
                                          </p:val>
                                        </p:tav>
                                      </p:tavLst>
                                    </p:anim>
                                    <p:anim calcmode="lin" valueType="num">
                                      <p:cBhvr>
                                        <p:cTn id="9" dur="750" fill="hold"/>
                                        <p:tgtEl>
                                          <p:spTgt spid="1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750"/>
                                        <p:tgtEl>
                                          <p:spTgt spid="24"/>
                                        </p:tgtEl>
                                      </p:cBhvr>
                                    </p:animEffect>
                                    <p:anim calcmode="lin" valueType="num">
                                      <p:cBhvr>
                                        <p:cTn id="13" dur="750" fill="hold"/>
                                        <p:tgtEl>
                                          <p:spTgt spid="24"/>
                                        </p:tgtEl>
                                        <p:attrNameLst>
                                          <p:attrName>ppt_x</p:attrName>
                                        </p:attrNameLst>
                                      </p:cBhvr>
                                      <p:tavLst>
                                        <p:tav tm="0">
                                          <p:val>
                                            <p:strVal val="#ppt_x"/>
                                          </p:val>
                                        </p:tav>
                                        <p:tav tm="100000">
                                          <p:val>
                                            <p:strVal val="#ppt_x"/>
                                          </p:val>
                                        </p:tav>
                                      </p:tavLst>
                                    </p:anim>
                                    <p:anim calcmode="lin" valueType="num">
                                      <p:cBhvr>
                                        <p:cTn id="14" dur="750" fill="hold"/>
                                        <p:tgtEl>
                                          <p:spTgt spid="2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750"/>
                                        <p:tgtEl>
                                          <p:spTgt spid="44"/>
                                        </p:tgtEl>
                                      </p:cBhvr>
                                    </p:animEffect>
                                    <p:anim calcmode="lin" valueType="num">
                                      <p:cBhvr>
                                        <p:cTn id="18" dur="750" fill="hold"/>
                                        <p:tgtEl>
                                          <p:spTgt spid="44"/>
                                        </p:tgtEl>
                                        <p:attrNameLst>
                                          <p:attrName>ppt_x</p:attrName>
                                        </p:attrNameLst>
                                      </p:cBhvr>
                                      <p:tavLst>
                                        <p:tav tm="0">
                                          <p:val>
                                            <p:strVal val="#ppt_x"/>
                                          </p:val>
                                        </p:tav>
                                        <p:tav tm="100000">
                                          <p:val>
                                            <p:strVal val="#ppt_x"/>
                                          </p:val>
                                        </p:tav>
                                      </p:tavLst>
                                    </p:anim>
                                    <p:anim calcmode="lin" valueType="num">
                                      <p:cBhvr>
                                        <p:cTn id="19" dur="75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750"/>
                                        <p:tgtEl>
                                          <p:spTgt spid="34"/>
                                        </p:tgtEl>
                                      </p:cBhvr>
                                    </p:animEffect>
                                    <p:anim calcmode="lin" valueType="num">
                                      <p:cBhvr>
                                        <p:cTn id="25" dur="750" fill="hold"/>
                                        <p:tgtEl>
                                          <p:spTgt spid="34"/>
                                        </p:tgtEl>
                                        <p:attrNameLst>
                                          <p:attrName>ppt_x</p:attrName>
                                        </p:attrNameLst>
                                      </p:cBhvr>
                                      <p:tavLst>
                                        <p:tav tm="0">
                                          <p:val>
                                            <p:strVal val="#ppt_x"/>
                                          </p:val>
                                        </p:tav>
                                        <p:tav tm="100000">
                                          <p:val>
                                            <p:strVal val="#ppt_x"/>
                                          </p:val>
                                        </p:tav>
                                      </p:tavLst>
                                    </p:anim>
                                    <p:anim calcmode="lin" valueType="num">
                                      <p:cBhvr>
                                        <p:cTn id="26" dur="750" fill="hold"/>
                                        <p:tgtEl>
                                          <p:spTgt spid="3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750"/>
                                        <p:tgtEl>
                                          <p:spTgt spid="3"/>
                                        </p:tgtEl>
                                      </p:cBhvr>
                                    </p:animEffect>
                                    <p:anim calcmode="lin" valueType="num">
                                      <p:cBhvr>
                                        <p:cTn id="30" dur="750" fill="hold"/>
                                        <p:tgtEl>
                                          <p:spTgt spid="3"/>
                                        </p:tgtEl>
                                        <p:attrNameLst>
                                          <p:attrName>ppt_x</p:attrName>
                                        </p:attrNameLst>
                                      </p:cBhvr>
                                      <p:tavLst>
                                        <p:tav tm="0">
                                          <p:val>
                                            <p:strVal val="#ppt_x"/>
                                          </p:val>
                                        </p:tav>
                                        <p:tav tm="100000">
                                          <p:val>
                                            <p:strVal val="#ppt_x"/>
                                          </p:val>
                                        </p:tav>
                                      </p:tavLst>
                                    </p:anim>
                                    <p:anim calcmode="lin" valueType="num">
                                      <p:cBhvr>
                                        <p:cTn id="31" dur="75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750"/>
                                        <p:tgtEl>
                                          <p:spTgt spid="19"/>
                                        </p:tgtEl>
                                      </p:cBhvr>
                                    </p:animEffect>
                                    <p:anim calcmode="lin" valueType="num">
                                      <p:cBhvr>
                                        <p:cTn id="35" dur="750" fill="hold"/>
                                        <p:tgtEl>
                                          <p:spTgt spid="19"/>
                                        </p:tgtEl>
                                        <p:attrNameLst>
                                          <p:attrName>ppt_x</p:attrName>
                                        </p:attrNameLst>
                                      </p:cBhvr>
                                      <p:tavLst>
                                        <p:tav tm="0">
                                          <p:val>
                                            <p:strVal val="#ppt_x"/>
                                          </p:val>
                                        </p:tav>
                                        <p:tav tm="100000">
                                          <p:val>
                                            <p:strVal val="#ppt_x"/>
                                          </p:val>
                                        </p:tav>
                                      </p:tavLst>
                                    </p:anim>
                                    <p:anim calcmode="lin" valueType="num">
                                      <p:cBhvr>
                                        <p:cTn id="36" dur="7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750"/>
                                        <p:tgtEl>
                                          <p:spTgt spid="20"/>
                                        </p:tgtEl>
                                      </p:cBhvr>
                                    </p:animEffect>
                                    <p:anim calcmode="lin" valueType="num">
                                      <p:cBhvr>
                                        <p:cTn id="42" dur="750" fill="hold"/>
                                        <p:tgtEl>
                                          <p:spTgt spid="20"/>
                                        </p:tgtEl>
                                        <p:attrNameLst>
                                          <p:attrName>ppt_x</p:attrName>
                                        </p:attrNameLst>
                                      </p:cBhvr>
                                      <p:tavLst>
                                        <p:tav tm="0">
                                          <p:val>
                                            <p:strVal val="#ppt_x"/>
                                          </p:val>
                                        </p:tav>
                                        <p:tav tm="100000">
                                          <p:val>
                                            <p:strVal val="#ppt_x"/>
                                          </p:val>
                                        </p:tav>
                                      </p:tavLst>
                                    </p:anim>
                                    <p:anim calcmode="lin" valueType="num">
                                      <p:cBhvr>
                                        <p:cTn id="43" dur="75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750"/>
                                        <p:tgtEl>
                                          <p:spTgt spid="40"/>
                                        </p:tgtEl>
                                      </p:cBhvr>
                                    </p:animEffect>
                                    <p:anim calcmode="lin" valueType="num">
                                      <p:cBhvr>
                                        <p:cTn id="47" dur="750" fill="hold"/>
                                        <p:tgtEl>
                                          <p:spTgt spid="40"/>
                                        </p:tgtEl>
                                        <p:attrNameLst>
                                          <p:attrName>ppt_x</p:attrName>
                                        </p:attrNameLst>
                                      </p:cBhvr>
                                      <p:tavLst>
                                        <p:tav tm="0">
                                          <p:val>
                                            <p:strVal val="#ppt_x"/>
                                          </p:val>
                                        </p:tav>
                                        <p:tav tm="100000">
                                          <p:val>
                                            <p:strVal val="#ppt_x"/>
                                          </p:val>
                                        </p:tav>
                                      </p:tavLst>
                                    </p:anim>
                                    <p:anim calcmode="lin" valueType="num">
                                      <p:cBhvr>
                                        <p:cTn id="48" dur="750" fill="hold"/>
                                        <p:tgtEl>
                                          <p:spTgt spid="40"/>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ppt_x</p:attrName>
                                        </p:attrNameLst>
                                      </p:cBhvr>
                                      <p:tavLst>
                                        <p:tav tm="0">
                                          <p:val>
                                            <p:strVal val="#ppt_x"/>
                                          </p:val>
                                        </p:tav>
                                        <p:tav tm="100000">
                                          <p:val>
                                            <p:strVal val="#ppt_x"/>
                                          </p:val>
                                        </p:tav>
                                      </p:tavLst>
                                    </p:anim>
                                    <p:anim calcmode="lin" valueType="num">
                                      <p:cBhvr>
                                        <p:cTn id="53" dur="7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750"/>
                                        <p:tgtEl>
                                          <p:spTgt spid="6"/>
                                        </p:tgtEl>
                                      </p:cBhvr>
                                    </p:animEffect>
                                    <p:anim calcmode="lin" valueType="num">
                                      <p:cBhvr>
                                        <p:cTn id="59" dur="750" fill="hold"/>
                                        <p:tgtEl>
                                          <p:spTgt spid="6"/>
                                        </p:tgtEl>
                                        <p:attrNameLst>
                                          <p:attrName>ppt_x</p:attrName>
                                        </p:attrNameLst>
                                      </p:cBhvr>
                                      <p:tavLst>
                                        <p:tav tm="0">
                                          <p:val>
                                            <p:strVal val="#ppt_x"/>
                                          </p:val>
                                        </p:tav>
                                        <p:tav tm="100000">
                                          <p:val>
                                            <p:strVal val="#ppt_x"/>
                                          </p:val>
                                        </p:tav>
                                      </p:tavLst>
                                    </p:anim>
                                    <p:anim calcmode="lin" valueType="num">
                                      <p:cBhvr>
                                        <p:cTn id="60" dur="750" fill="hold"/>
                                        <p:tgtEl>
                                          <p:spTgt spid="6"/>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750"/>
                                        <p:tgtEl>
                                          <p:spTgt spid="4"/>
                                        </p:tgtEl>
                                      </p:cBhvr>
                                    </p:animEffect>
                                    <p:anim calcmode="lin" valueType="num">
                                      <p:cBhvr>
                                        <p:cTn id="64" dur="750" fill="hold"/>
                                        <p:tgtEl>
                                          <p:spTgt spid="4"/>
                                        </p:tgtEl>
                                        <p:attrNameLst>
                                          <p:attrName>ppt_x</p:attrName>
                                        </p:attrNameLst>
                                      </p:cBhvr>
                                      <p:tavLst>
                                        <p:tav tm="0">
                                          <p:val>
                                            <p:strVal val="#ppt_x"/>
                                          </p:val>
                                        </p:tav>
                                        <p:tav tm="100000">
                                          <p:val>
                                            <p:strVal val="#ppt_x"/>
                                          </p:val>
                                        </p:tav>
                                      </p:tavLst>
                                    </p:anim>
                                    <p:anim calcmode="lin" valueType="num">
                                      <p:cBhvr>
                                        <p:cTn id="65" dur="750" fill="hold"/>
                                        <p:tgtEl>
                                          <p:spTgt spid="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750"/>
                                        <p:tgtEl>
                                          <p:spTgt spid="21"/>
                                        </p:tgtEl>
                                      </p:cBhvr>
                                    </p:animEffect>
                                    <p:anim calcmode="lin" valueType="num">
                                      <p:cBhvr>
                                        <p:cTn id="69" dur="750" fill="hold"/>
                                        <p:tgtEl>
                                          <p:spTgt spid="21"/>
                                        </p:tgtEl>
                                        <p:attrNameLst>
                                          <p:attrName>ppt_x</p:attrName>
                                        </p:attrNameLst>
                                      </p:cBhvr>
                                      <p:tavLst>
                                        <p:tav tm="0">
                                          <p:val>
                                            <p:strVal val="#ppt_x"/>
                                          </p:val>
                                        </p:tav>
                                        <p:tav tm="100000">
                                          <p:val>
                                            <p:strVal val="#ppt_x"/>
                                          </p:val>
                                        </p:tav>
                                      </p:tavLst>
                                    </p:anim>
                                    <p:anim calcmode="lin" valueType="num">
                                      <p:cBhvr>
                                        <p:cTn id="70" dur="7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4" grpId="0"/>
      <p:bldP spid="34" grpId="0"/>
      <p:bldP spid="39" grpId="0" animBg="1"/>
      <p:bldP spid="40" grpId="0"/>
      <p:bldP spid="6" grpId="0"/>
      <p:bldP spid="17" grpId="0"/>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Hình ảnh 4">
            <a:extLst>
              <a:ext uri="{FF2B5EF4-FFF2-40B4-BE49-F238E27FC236}">
                <a16:creationId xmlns:a16="http://schemas.microsoft.com/office/drawing/2014/main" id="{999439E4-A8BF-538D-D548-4CD3CD0EB59D}"/>
              </a:ext>
            </a:extLst>
          </p:cNvPr>
          <p:cNvPicPr>
            <a:picLocks noGrp="1" noChangeAspect="1"/>
          </p:cNvPicPr>
          <p:nvPr>
            <p:ph type="pic" sz="quarter" idx="10"/>
          </p:nvPr>
        </p:nvPicPr>
        <p:blipFill>
          <a:blip r:embed="rId2"/>
          <a:srcRect l="15143" r="15143"/>
          <a:stretch>
            <a:fillRect/>
          </a:stretch>
        </p:blipFill>
        <p:spPr>
          <a:prstGeom prst="rect">
            <a:avLst/>
          </a:prstGeom>
        </p:spPr>
      </p:pic>
      <p:sp>
        <p:nvSpPr>
          <p:cNvPr id="7" name="Rounded Rectangle 6">
            <a:extLst>
              <a:ext uri="{FF2B5EF4-FFF2-40B4-BE49-F238E27FC236}">
                <a16:creationId xmlns:a16="http://schemas.microsoft.com/office/drawing/2014/main" id="{EF428D8A-E4D0-D54A-BFBC-CC8F71157D1B}"/>
              </a:ext>
            </a:extLst>
          </p:cNvPr>
          <p:cNvSpPr/>
          <p:nvPr/>
        </p:nvSpPr>
        <p:spPr>
          <a:xfrm>
            <a:off x="2364105" y="3169920"/>
            <a:ext cx="19649440" cy="7376160"/>
          </a:xfrm>
          <a:prstGeom prst="roundRect">
            <a:avLst>
              <a:gd name="adj" fmla="val 3995"/>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15" name="TextBox 14">
            <a:extLst>
              <a:ext uri="{FF2B5EF4-FFF2-40B4-BE49-F238E27FC236}">
                <a16:creationId xmlns:a16="http://schemas.microsoft.com/office/drawing/2014/main" id="{A89811B0-9695-364C-8D44-575D7B8D3B5E}"/>
              </a:ext>
            </a:extLst>
          </p:cNvPr>
          <p:cNvSpPr txBox="1"/>
          <p:nvPr/>
        </p:nvSpPr>
        <p:spPr>
          <a:xfrm>
            <a:off x="12584123" y="3734066"/>
            <a:ext cx="8710220" cy="6247864"/>
          </a:xfrm>
          <a:prstGeom prst="rect">
            <a:avLst/>
          </a:prstGeom>
          <a:noFill/>
        </p:spPr>
        <p:txBody>
          <a:bodyPr wrap="square" rtlCol="0" anchor="b">
            <a:spAutoFit/>
          </a:bodyPr>
          <a:lstStyle/>
          <a:p>
            <a:r>
              <a:rPr lang="vi-VN" sz="80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Chương 2: Xây dựng chương trình minh họa giải thuật </a:t>
            </a:r>
            <a:r>
              <a:rPr lang="vi-VN" sz="80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Banker</a:t>
            </a:r>
            <a:r>
              <a:rPr lang="vi-VN" sz="80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để phát hiện và giải quyết </a:t>
            </a:r>
            <a:r>
              <a:rPr lang="vi-VN" sz="80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Deadlock</a:t>
            </a:r>
            <a:r>
              <a:rPr lang="vi-VN" sz="80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a:t>
            </a:r>
            <a:endParaRPr lang="en-US" sz="8000" b="1" spc="-300" dirty="0">
              <a:solidFill>
                <a:schemeClr val="bg1"/>
              </a:solidFill>
              <a:latin typeface="Muli SemiBold" panose="02000503000000000000" pitchFamily="2" charset="77"/>
              <a:ea typeface="Arimo" panose="020B0604020202020204" pitchFamily="34" charset="0"/>
              <a:cs typeface="Arimo" panose="020B0604020202020204" pitchFamily="34" charset="0"/>
            </a:endParaRPr>
          </a:p>
        </p:txBody>
      </p:sp>
      <p:sp>
        <p:nvSpPr>
          <p:cNvPr id="9" name="Oval 8">
            <a:extLst>
              <a:ext uri="{FF2B5EF4-FFF2-40B4-BE49-F238E27FC236}">
                <a16:creationId xmlns:a16="http://schemas.microsoft.com/office/drawing/2014/main" id="{9C9B1D14-A0CF-C049-81A9-5E3F369714E8}"/>
              </a:ext>
            </a:extLst>
          </p:cNvPr>
          <p:cNvSpPr/>
          <p:nvPr/>
        </p:nvSpPr>
        <p:spPr>
          <a:xfrm>
            <a:off x="1566665" y="6060558"/>
            <a:ext cx="1594883" cy="1594883"/>
          </a:xfrm>
          <a:prstGeom prst="ellipse">
            <a:avLst/>
          </a:prstGeom>
          <a:solidFill>
            <a:srgbClr val="444444"/>
          </a:solid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12" name="Oval 11">
            <a:extLst>
              <a:ext uri="{FF2B5EF4-FFF2-40B4-BE49-F238E27FC236}">
                <a16:creationId xmlns:a16="http://schemas.microsoft.com/office/drawing/2014/main" id="{BCA80FA6-2873-E645-A3D1-D23E9EBBD2AA}"/>
              </a:ext>
            </a:extLst>
          </p:cNvPr>
          <p:cNvSpPr/>
          <p:nvPr/>
        </p:nvSpPr>
        <p:spPr>
          <a:xfrm>
            <a:off x="21216101" y="6060558"/>
            <a:ext cx="1594883" cy="1594883"/>
          </a:xfrm>
          <a:prstGeom prst="ellipse">
            <a:avLst/>
          </a:prstGeom>
          <a:solidFill>
            <a:srgbClr val="444444"/>
          </a:solid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1" name="Freeform 20">
            <a:extLst>
              <a:ext uri="{FF2B5EF4-FFF2-40B4-BE49-F238E27FC236}">
                <a16:creationId xmlns:a16="http://schemas.microsoft.com/office/drawing/2014/main" id="{9D50D101-D17F-4645-8EAB-A456B55139E9}"/>
              </a:ext>
            </a:extLst>
          </p:cNvPr>
          <p:cNvSpPr>
            <a:spLocks noChangeAspect="1"/>
          </p:cNvSpPr>
          <p:nvPr/>
        </p:nvSpPr>
        <p:spPr>
          <a:xfrm rot="10800000">
            <a:off x="2043627" y="6651469"/>
            <a:ext cx="640958" cy="413062"/>
          </a:xfrm>
          <a:custGeom>
            <a:avLst/>
            <a:gdLst>
              <a:gd name="connsiteX0" fmla="*/ 1356937 w 1999703"/>
              <a:gd name="connsiteY0" fmla="*/ 0 h 1288696"/>
              <a:gd name="connsiteX1" fmla="*/ 1463447 w 1999703"/>
              <a:gd name="connsiteY1" fmla="*/ 44118 h 1288696"/>
              <a:gd name="connsiteX2" fmla="*/ 1955586 w 1999703"/>
              <a:gd name="connsiteY2" fmla="*/ 536256 h 1288696"/>
              <a:gd name="connsiteX3" fmla="*/ 1999703 w 1999703"/>
              <a:gd name="connsiteY3" fmla="*/ 642766 h 1288696"/>
              <a:gd name="connsiteX4" fmla="*/ 1999396 w 1999703"/>
              <a:gd name="connsiteY4" fmla="*/ 644348 h 1288696"/>
              <a:gd name="connsiteX5" fmla="*/ 1999703 w 1999703"/>
              <a:gd name="connsiteY5" fmla="*/ 645930 h 1288696"/>
              <a:gd name="connsiteX6" fmla="*/ 1955586 w 1999703"/>
              <a:gd name="connsiteY6" fmla="*/ 752440 h 1288696"/>
              <a:gd name="connsiteX7" fmla="*/ 1463447 w 1999703"/>
              <a:gd name="connsiteY7" fmla="*/ 1244578 h 1288696"/>
              <a:gd name="connsiteX8" fmla="*/ 1250427 w 1999703"/>
              <a:gd name="connsiteY8" fmla="*/ 1244578 h 1288696"/>
              <a:gd name="connsiteX9" fmla="*/ 1250427 w 1999703"/>
              <a:gd name="connsiteY9" fmla="*/ 1031558 h 1288696"/>
              <a:gd name="connsiteX10" fmla="*/ 1487009 w 1999703"/>
              <a:gd name="connsiteY10" fmla="*/ 794976 h 1288696"/>
              <a:gd name="connsiteX11" fmla="*/ 150628 w 1999703"/>
              <a:gd name="connsiteY11" fmla="*/ 794976 h 1288696"/>
              <a:gd name="connsiteX12" fmla="*/ 0 w 1999703"/>
              <a:gd name="connsiteY12" fmla="*/ 644348 h 1288696"/>
              <a:gd name="connsiteX13" fmla="*/ 150628 w 1999703"/>
              <a:gd name="connsiteY13" fmla="*/ 493720 h 1288696"/>
              <a:gd name="connsiteX14" fmla="*/ 1487009 w 1999703"/>
              <a:gd name="connsiteY14" fmla="*/ 493720 h 1288696"/>
              <a:gd name="connsiteX15" fmla="*/ 1250427 w 1999703"/>
              <a:gd name="connsiteY15" fmla="*/ 257138 h 1288696"/>
              <a:gd name="connsiteX16" fmla="*/ 1250427 w 1999703"/>
              <a:gd name="connsiteY16" fmla="*/ 44118 h 1288696"/>
              <a:gd name="connsiteX17" fmla="*/ 1356937 w 1999703"/>
              <a:gd name="connsiteY17" fmla="*/ 0 h 128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9703" h="1288696">
                <a:moveTo>
                  <a:pt x="1356937" y="0"/>
                </a:moveTo>
                <a:cubicBezTo>
                  <a:pt x="1395486" y="0"/>
                  <a:pt x="1434035" y="14705"/>
                  <a:pt x="1463447" y="44118"/>
                </a:cubicBezTo>
                <a:lnTo>
                  <a:pt x="1955586" y="536256"/>
                </a:lnTo>
                <a:cubicBezTo>
                  <a:pt x="1984998" y="565668"/>
                  <a:pt x="1999703" y="604218"/>
                  <a:pt x="1999703" y="642766"/>
                </a:cubicBezTo>
                <a:lnTo>
                  <a:pt x="1999396" y="644348"/>
                </a:lnTo>
                <a:lnTo>
                  <a:pt x="1999703" y="645930"/>
                </a:lnTo>
                <a:cubicBezTo>
                  <a:pt x="1999704" y="684479"/>
                  <a:pt x="1984998" y="723028"/>
                  <a:pt x="1955586" y="752440"/>
                </a:cubicBezTo>
                <a:lnTo>
                  <a:pt x="1463447" y="1244578"/>
                </a:lnTo>
                <a:cubicBezTo>
                  <a:pt x="1404623" y="1303403"/>
                  <a:pt x="1309251" y="1303403"/>
                  <a:pt x="1250427" y="1244578"/>
                </a:cubicBezTo>
                <a:cubicBezTo>
                  <a:pt x="1191603" y="1185754"/>
                  <a:pt x="1191603" y="1090383"/>
                  <a:pt x="1250427" y="1031558"/>
                </a:cubicBezTo>
                <a:lnTo>
                  <a:pt x="1487009" y="794976"/>
                </a:lnTo>
                <a:lnTo>
                  <a:pt x="150628" y="794976"/>
                </a:lnTo>
                <a:cubicBezTo>
                  <a:pt x="67438" y="794976"/>
                  <a:pt x="0" y="727538"/>
                  <a:pt x="0" y="644348"/>
                </a:cubicBezTo>
                <a:cubicBezTo>
                  <a:pt x="0" y="561158"/>
                  <a:pt x="67438" y="493720"/>
                  <a:pt x="150628" y="493720"/>
                </a:cubicBezTo>
                <a:lnTo>
                  <a:pt x="1487009" y="493720"/>
                </a:lnTo>
                <a:lnTo>
                  <a:pt x="1250427" y="257138"/>
                </a:lnTo>
                <a:cubicBezTo>
                  <a:pt x="1191603" y="198314"/>
                  <a:pt x="1191603" y="102942"/>
                  <a:pt x="1250427" y="44118"/>
                </a:cubicBezTo>
                <a:cubicBezTo>
                  <a:pt x="1279839" y="14705"/>
                  <a:pt x="1318388" y="-1"/>
                  <a:pt x="1356937" y="0"/>
                </a:cubicBezTo>
                <a:close/>
              </a:path>
            </a:pathLst>
          </a:cu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2" name="Freeform 21">
            <a:extLst>
              <a:ext uri="{FF2B5EF4-FFF2-40B4-BE49-F238E27FC236}">
                <a16:creationId xmlns:a16="http://schemas.microsoft.com/office/drawing/2014/main" id="{45FF9C3B-0C1F-D640-B2B2-A0E94E5B90BA}"/>
              </a:ext>
            </a:extLst>
          </p:cNvPr>
          <p:cNvSpPr>
            <a:spLocks noChangeAspect="1"/>
          </p:cNvSpPr>
          <p:nvPr/>
        </p:nvSpPr>
        <p:spPr>
          <a:xfrm>
            <a:off x="21693063" y="6651468"/>
            <a:ext cx="640958" cy="413062"/>
          </a:xfrm>
          <a:custGeom>
            <a:avLst/>
            <a:gdLst>
              <a:gd name="connsiteX0" fmla="*/ 1356937 w 1999703"/>
              <a:gd name="connsiteY0" fmla="*/ 0 h 1288696"/>
              <a:gd name="connsiteX1" fmla="*/ 1463447 w 1999703"/>
              <a:gd name="connsiteY1" fmla="*/ 44118 h 1288696"/>
              <a:gd name="connsiteX2" fmla="*/ 1955586 w 1999703"/>
              <a:gd name="connsiteY2" fmla="*/ 536256 h 1288696"/>
              <a:gd name="connsiteX3" fmla="*/ 1999703 w 1999703"/>
              <a:gd name="connsiteY3" fmla="*/ 642766 h 1288696"/>
              <a:gd name="connsiteX4" fmla="*/ 1999396 w 1999703"/>
              <a:gd name="connsiteY4" fmla="*/ 644348 h 1288696"/>
              <a:gd name="connsiteX5" fmla="*/ 1999703 w 1999703"/>
              <a:gd name="connsiteY5" fmla="*/ 645930 h 1288696"/>
              <a:gd name="connsiteX6" fmla="*/ 1955586 w 1999703"/>
              <a:gd name="connsiteY6" fmla="*/ 752440 h 1288696"/>
              <a:gd name="connsiteX7" fmla="*/ 1463447 w 1999703"/>
              <a:gd name="connsiteY7" fmla="*/ 1244578 h 1288696"/>
              <a:gd name="connsiteX8" fmla="*/ 1250427 w 1999703"/>
              <a:gd name="connsiteY8" fmla="*/ 1244578 h 1288696"/>
              <a:gd name="connsiteX9" fmla="*/ 1250427 w 1999703"/>
              <a:gd name="connsiteY9" fmla="*/ 1031558 h 1288696"/>
              <a:gd name="connsiteX10" fmla="*/ 1487009 w 1999703"/>
              <a:gd name="connsiteY10" fmla="*/ 794976 h 1288696"/>
              <a:gd name="connsiteX11" fmla="*/ 150628 w 1999703"/>
              <a:gd name="connsiteY11" fmla="*/ 794976 h 1288696"/>
              <a:gd name="connsiteX12" fmla="*/ 0 w 1999703"/>
              <a:gd name="connsiteY12" fmla="*/ 644348 h 1288696"/>
              <a:gd name="connsiteX13" fmla="*/ 150628 w 1999703"/>
              <a:gd name="connsiteY13" fmla="*/ 493720 h 1288696"/>
              <a:gd name="connsiteX14" fmla="*/ 1487009 w 1999703"/>
              <a:gd name="connsiteY14" fmla="*/ 493720 h 1288696"/>
              <a:gd name="connsiteX15" fmla="*/ 1250427 w 1999703"/>
              <a:gd name="connsiteY15" fmla="*/ 257138 h 1288696"/>
              <a:gd name="connsiteX16" fmla="*/ 1250427 w 1999703"/>
              <a:gd name="connsiteY16" fmla="*/ 44118 h 1288696"/>
              <a:gd name="connsiteX17" fmla="*/ 1356937 w 1999703"/>
              <a:gd name="connsiteY17" fmla="*/ 0 h 128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9703" h="1288696">
                <a:moveTo>
                  <a:pt x="1356937" y="0"/>
                </a:moveTo>
                <a:cubicBezTo>
                  <a:pt x="1395486" y="0"/>
                  <a:pt x="1434035" y="14705"/>
                  <a:pt x="1463447" y="44118"/>
                </a:cubicBezTo>
                <a:lnTo>
                  <a:pt x="1955586" y="536256"/>
                </a:lnTo>
                <a:cubicBezTo>
                  <a:pt x="1984998" y="565668"/>
                  <a:pt x="1999703" y="604218"/>
                  <a:pt x="1999703" y="642766"/>
                </a:cubicBezTo>
                <a:lnTo>
                  <a:pt x="1999396" y="644348"/>
                </a:lnTo>
                <a:lnTo>
                  <a:pt x="1999703" y="645930"/>
                </a:lnTo>
                <a:cubicBezTo>
                  <a:pt x="1999704" y="684479"/>
                  <a:pt x="1984998" y="723028"/>
                  <a:pt x="1955586" y="752440"/>
                </a:cubicBezTo>
                <a:lnTo>
                  <a:pt x="1463447" y="1244578"/>
                </a:lnTo>
                <a:cubicBezTo>
                  <a:pt x="1404623" y="1303403"/>
                  <a:pt x="1309251" y="1303403"/>
                  <a:pt x="1250427" y="1244578"/>
                </a:cubicBezTo>
                <a:cubicBezTo>
                  <a:pt x="1191603" y="1185754"/>
                  <a:pt x="1191603" y="1090383"/>
                  <a:pt x="1250427" y="1031558"/>
                </a:cubicBezTo>
                <a:lnTo>
                  <a:pt x="1487009" y="794976"/>
                </a:lnTo>
                <a:lnTo>
                  <a:pt x="150628" y="794976"/>
                </a:lnTo>
                <a:cubicBezTo>
                  <a:pt x="67438" y="794976"/>
                  <a:pt x="0" y="727538"/>
                  <a:pt x="0" y="644348"/>
                </a:cubicBezTo>
                <a:cubicBezTo>
                  <a:pt x="0" y="561158"/>
                  <a:pt x="67438" y="493720"/>
                  <a:pt x="150628" y="493720"/>
                </a:cubicBezTo>
                <a:lnTo>
                  <a:pt x="1487009" y="493720"/>
                </a:lnTo>
                <a:lnTo>
                  <a:pt x="1250427" y="257138"/>
                </a:lnTo>
                <a:cubicBezTo>
                  <a:pt x="1191603" y="198314"/>
                  <a:pt x="1191603" y="102942"/>
                  <a:pt x="1250427" y="44118"/>
                </a:cubicBezTo>
                <a:cubicBezTo>
                  <a:pt x="1279839" y="14705"/>
                  <a:pt x="1318388" y="-1"/>
                  <a:pt x="1356937" y="0"/>
                </a:cubicBezTo>
                <a:close/>
              </a:path>
            </a:pathLst>
          </a:cu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Tree>
    <p:extLst>
      <p:ext uri="{BB962C8B-B14F-4D97-AF65-F5344CB8AC3E}">
        <p14:creationId xmlns:p14="http://schemas.microsoft.com/office/powerpoint/2010/main" val="98094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E1026CBE-F085-014C-AEF3-A4AC84FB0175}"/>
              </a:ext>
            </a:extLst>
          </p:cNvPr>
          <p:cNvSpPr txBox="1">
            <a:spLocks/>
          </p:cNvSpPr>
          <p:nvPr/>
        </p:nvSpPr>
        <p:spPr>
          <a:xfrm>
            <a:off x="13115505" y="3239589"/>
            <a:ext cx="11262145" cy="10476411"/>
          </a:xfrm>
          <a:custGeom>
            <a:avLst/>
            <a:gdLst>
              <a:gd name="connsiteX0" fmla="*/ 5055207 w 10110652"/>
              <a:gd name="connsiteY0" fmla="*/ 0 h 9405255"/>
              <a:gd name="connsiteX1" fmla="*/ 5055404 w 10110652"/>
              <a:gd name="connsiteY1" fmla="*/ 0 h 9405255"/>
              <a:gd name="connsiteX2" fmla="*/ 5315473 w 10110652"/>
              <a:gd name="connsiteY2" fmla="*/ 6576 h 9405255"/>
              <a:gd name="connsiteX3" fmla="*/ 10110652 w 10110652"/>
              <a:gd name="connsiteY3" fmla="*/ 5055323 h 9405255"/>
              <a:gd name="connsiteX4" fmla="*/ 10110651 w 10110652"/>
              <a:gd name="connsiteY4" fmla="*/ 9405255 h 9405255"/>
              <a:gd name="connsiteX5" fmla="*/ 0 w 10110652"/>
              <a:gd name="connsiteY5" fmla="*/ 9405255 h 9405255"/>
              <a:gd name="connsiteX6" fmla="*/ 0 w 10110652"/>
              <a:gd name="connsiteY6" fmla="*/ 5055322 h 9405255"/>
              <a:gd name="connsiteX7" fmla="*/ 4795180 w 10110652"/>
              <a:gd name="connsiteY7" fmla="*/ 6575 h 940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10652" h="9405255">
                <a:moveTo>
                  <a:pt x="5055207" y="0"/>
                </a:moveTo>
                <a:lnTo>
                  <a:pt x="5055404" y="0"/>
                </a:lnTo>
                <a:lnTo>
                  <a:pt x="5315473" y="6576"/>
                </a:lnTo>
                <a:cubicBezTo>
                  <a:pt x="7986554" y="141973"/>
                  <a:pt x="10110652" y="2350594"/>
                  <a:pt x="10110652" y="5055323"/>
                </a:cubicBezTo>
                <a:lnTo>
                  <a:pt x="10110651" y="9405255"/>
                </a:lnTo>
                <a:lnTo>
                  <a:pt x="0" y="9405255"/>
                </a:lnTo>
                <a:lnTo>
                  <a:pt x="0" y="5055322"/>
                </a:lnTo>
                <a:cubicBezTo>
                  <a:pt x="0" y="2350593"/>
                  <a:pt x="2124099" y="141972"/>
                  <a:pt x="4795180" y="6575"/>
                </a:cubicBezTo>
                <a:close/>
              </a:path>
            </a:pathLst>
          </a:custGeom>
          <a:solidFill>
            <a:schemeClr val="bg1">
              <a:lumMod val="95000"/>
            </a:schemeClr>
          </a:solidFill>
          <a:ln>
            <a:noFill/>
          </a:ln>
          <a:effectLst/>
        </p:spPr>
        <p:txBody>
          <a:bodyPr/>
          <a:lstStyle/>
          <a:p>
            <a:endParaRPr lang="vi-VN"/>
          </a:p>
        </p:txBody>
      </p:sp>
      <p:pic>
        <p:nvPicPr>
          <p:cNvPr id="5" name="Chỗ dành sẵn cho Hình ảnh 4" descr="Ảnh có chứa mạch điện, Kỹ thuật điện, đồ điện tử, ảnh chụp màn hình&#10;&#10;Mô tả được tạo tự động">
            <a:extLst>
              <a:ext uri="{FF2B5EF4-FFF2-40B4-BE49-F238E27FC236}">
                <a16:creationId xmlns:a16="http://schemas.microsoft.com/office/drawing/2014/main" id="{B9116336-73F1-3ECD-8157-F6EE31E93F05}"/>
              </a:ext>
            </a:extLst>
          </p:cNvPr>
          <p:cNvPicPr>
            <a:picLocks noGrp="1" noChangeAspect="1"/>
          </p:cNvPicPr>
          <p:nvPr>
            <p:ph type="pic" sz="quarter" idx="11"/>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l="21872" r="21872"/>
          <a:stretch>
            <a:fillRect/>
          </a:stretch>
        </p:blipFill>
        <p:spPr/>
      </p:pic>
      <p:sp>
        <p:nvSpPr>
          <p:cNvPr id="6" name="TextBox 5">
            <a:extLst>
              <a:ext uri="{FF2B5EF4-FFF2-40B4-BE49-F238E27FC236}">
                <a16:creationId xmlns:a16="http://schemas.microsoft.com/office/drawing/2014/main" id="{49D093BA-6E1B-8045-8E33-AEDBC2DB06B3}"/>
              </a:ext>
            </a:extLst>
          </p:cNvPr>
          <p:cNvSpPr txBox="1"/>
          <p:nvPr/>
        </p:nvSpPr>
        <p:spPr>
          <a:xfrm>
            <a:off x="8820760" y="636573"/>
            <a:ext cx="6736139" cy="1619611"/>
          </a:xfrm>
          <a:prstGeom prst="rect">
            <a:avLst/>
          </a:prstGeom>
          <a:noFill/>
        </p:spPr>
        <p:txBody>
          <a:bodyPr wrap="none" rtlCol="0" anchor="t">
            <a:spAutoFit/>
          </a:bodyPr>
          <a:lstStyle/>
          <a:p>
            <a:pPr algn="ctr">
              <a:lnSpc>
                <a:spcPts val="12500"/>
              </a:lnSpc>
            </a:pP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Deadlock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là</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gì</a:t>
            </a:r>
            <a:endPar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endParaRPr>
          </a:p>
        </p:txBody>
      </p:sp>
      <p:sp>
        <p:nvSpPr>
          <p:cNvPr id="16" name="Rounded Rectangle 15">
            <a:extLst>
              <a:ext uri="{FF2B5EF4-FFF2-40B4-BE49-F238E27FC236}">
                <a16:creationId xmlns:a16="http://schemas.microsoft.com/office/drawing/2014/main" id="{147633CA-B240-CE46-A6D7-A0499C5BC7A8}"/>
              </a:ext>
            </a:extLst>
          </p:cNvPr>
          <p:cNvSpPr/>
          <p:nvPr/>
        </p:nvSpPr>
        <p:spPr>
          <a:xfrm>
            <a:off x="1520825" y="3430110"/>
            <a:ext cx="12525915" cy="6198305"/>
          </a:xfrm>
          <a:prstGeom prst="roundRect">
            <a:avLst>
              <a:gd name="adj" fmla="val 5878"/>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17" name="TextBox 16">
            <a:extLst>
              <a:ext uri="{FF2B5EF4-FFF2-40B4-BE49-F238E27FC236}">
                <a16:creationId xmlns:a16="http://schemas.microsoft.com/office/drawing/2014/main" id="{83BF2072-7749-FE4C-8913-85935301A29F}"/>
              </a:ext>
            </a:extLst>
          </p:cNvPr>
          <p:cNvSpPr txBox="1"/>
          <p:nvPr/>
        </p:nvSpPr>
        <p:spPr>
          <a:xfrm>
            <a:off x="1155500" y="10124368"/>
            <a:ext cx="1559468" cy="1295419"/>
          </a:xfrm>
          <a:custGeom>
            <a:avLst/>
            <a:gdLst/>
            <a:ahLst/>
            <a:cxnLst/>
            <a:rect l="l" t="t" r="r" b="b"/>
            <a:pathLst>
              <a:path w="2548510" h="2116996">
                <a:moveTo>
                  <a:pt x="1995288" y="0"/>
                </a:moveTo>
                <a:lnTo>
                  <a:pt x="2548510" y="0"/>
                </a:lnTo>
                <a:lnTo>
                  <a:pt x="2205512" y="2116996"/>
                </a:lnTo>
                <a:lnTo>
                  <a:pt x="1445754" y="2116996"/>
                </a:lnTo>
                <a:close/>
                <a:moveTo>
                  <a:pt x="571664" y="0"/>
                </a:moveTo>
                <a:lnTo>
                  <a:pt x="1121198" y="0"/>
                </a:lnTo>
                <a:lnTo>
                  <a:pt x="778200" y="2116996"/>
                </a:lnTo>
                <a:lnTo>
                  <a:pt x="0" y="2116996"/>
                </a:lnTo>
                <a:close/>
              </a:path>
            </a:pathLst>
          </a:custGeom>
          <a:solidFill>
            <a:schemeClr val="accent6">
              <a:alpha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Muli Light" panose="02000303000000000000" pitchFamily="2" charset="77"/>
            </a:endParaRPr>
          </a:p>
        </p:txBody>
      </p:sp>
      <p:sp>
        <p:nvSpPr>
          <p:cNvPr id="18" name="TextBox 17">
            <a:extLst>
              <a:ext uri="{FF2B5EF4-FFF2-40B4-BE49-F238E27FC236}">
                <a16:creationId xmlns:a16="http://schemas.microsoft.com/office/drawing/2014/main" id="{DD67AAFB-03B6-F046-9E74-2426752DFD43}"/>
              </a:ext>
            </a:extLst>
          </p:cNvPr>
          <p:cNvSpPr txBox="1"/>
          <p:nvPr/>
        </p:nvSpPr>
        <p:spPr>
          <a:xfrm>
            <a:off x="2435555" y="4054738"/>
            <a:ext cx="11184427" cy="5078313"/>
          </a:xfrm>
          <a:prstGeom prst="rect">
            <a:avLst/>
          </a:prstGeom>
          <a:noFill/>
        </p:spPr>
        <p:txBody>
          <a:bodyPr wrap="square" rtlCol="0" anchor="ctr">
            <a:spAutoFit/>
          </a:bodyPr>
          <a:lstStyle/>
          <a:p>
            <a:r>
              <a:rPr lang="vi-VN" sz="5400" dirty="0">
                <a:solidFill>
                  <a:schemeClr val="bg1"/>
                </a:solidFill>
                <a:latin typeface="Muli Light" panose="02000303000000000000" pitchFamily="2" charset="77"/>
              </a:rPr>
              <a:t>Một tập hợp các tiến trình được định nghĩa ở trong tình trạng tắt nghẽn khi mỗi tiến trình trong tập hợp đều chờ đợi một sự kiện mà chỉ có một tiến trình khác trong tập hợp mới có thể phát sinh được.</a:t>
            </a:r>
            <a:endParaRPr lang="en-US" sz="5400" dirty="0">
              <a:solidFill>
                <a:schemeClr val="bg1"/>
              </a:solidFill>
              <a:latin typeface="Muli Light" panose="02000303000000000000" pitchFamily="2" charset="77"/>
            </a:endParaRPr>
          </a:p>
        </p:txBody>
      </p:sp>
      <p:sp>
        <p:nvSpPr>
          <p:cNvPr id="19" name="Rounded Rectangle 18">
            <a:extLst>
              <a:ext uri="{FF2B5EF4-FFF2-40B4-BE49-F238E27FC236}">
                <a16:creationId xmlns:a16="http://schemas.microsoft.com/office/drawing/2014/main" id="{65FE3CAF-DD34-244F-B4AC-99B6B5E57CF2}"/>
              </a:ext>
            </a:extLst>
          </p:cNvPr>
          <p:cNvSpPr/>
          <p:nvPr/>
        </p:nvSpPr>
        <p:spPr>
          <a:xfrm>
            <a:off x="7256776" y="10359483"/>
            <a:ext cx="4282694" cy="825190"/>
          </a:xfrm>
          <a:prstGeom prst="roundRect">
            <a:avLst>
              <a:gd name="adj" fmla="val 50000"/>
            </a:avLst>
          </a:prstGeom>
          <a:noFill/>
          <a:ln w="76200">
            <a:solidFill>
              <a:schemeClr val="bg1"/>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20" name="TextBox 19">
            <a:extLst>
              <a:ext uri="{FF2B5EF4-FFF2-40B4-BE49-F238E27FC236}">
                <a16:creationId xmlns:a16="http://schemas.microsoft.com/office/drawing/2014/main" id="{8F997357-2A11-414F-BF65-6F0213C76C3A}"/>
              </a:ext>
            </a:extLst>
          </p:cNvPr>
          <p:cNvSpPr txBox="1"/>
          <p:nvPr/>
        </p:nvSpPr>
        <p:spPr>
          <a:xfrm>
            <a:off x="8512308" y="10479691"/>
            <a:ext cx="1771640" cy="584775"/>
          </a:xfrm>
          <a:prstGeom prst="rect">
            <a:avLst/>
          </a:prstGeom>
          <a:noFill/>
        </p:spPr>
        <p:txBody>
          <a:bodyPr wrap="none" rtlCol="0" anchor="ctr">
            <a:spAutoFit/>
          </a:bodyPr>
          <a:lstStyle/>
          <a:p>
            <a:pPr algn="ctr"/>
            <a:r>
              <a:rPr lang="vi-VN" sz="3200" spc="-50" dirty="0">
                <a:solidFill>
                  <a:schemeClr val="bg1"/>
                </a:solidFill>
                <a:latin typeface="Muli" panose="02000503000000000000" pitchFamily="2" charset="77"/>
              </a:rPr>
              <a:t>Tiếp Theo</a:t>
            </a:r>
            <a:endParaRPr lang="en-US" sz="3200" spc="-50" dirty="0">
              <a:solidFill>
                <a:schemeClr val="bg1"/>
              </a:solidFill>
              <a:latin typeface="Muli" panose="02000503000000000000" pitchFamily="2" charset="77"/>
            </a:endParaRPr>
          </a:p>
        </p:txBody>
      </p:sp>
    </p:spTree>
    <p:extLst>
      <p:ext uri="{BB962C8B-B14F-4D97-AF65-F5344CB8AC3E}">
        <p14:creationId xmlns:p14="http://schemas.microsoft.com/office/powerpoint/2010/main" val="298747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1CB648-EC4E-A146-839B-565956E4CE30}"/>
              </a:ext>
            </a:extLst>
          </p:cNvPr>
          <p:cNvSpPr/>
          <p:nvPr/>
        </p:nvSpPr>
        <p:spPr>
          <a:xfrm>
            <a:off x="-4" y="0"/>
            <a:ext cx="24377650" cy="11785600"/>
          </a:xfrm>
          <a:custGeom>
            <a:avLst/>
            <a:gdLst>
              <a:gd name="connsiteX0" fmla="*/ 0 w 24377650"/>
              <a:gd name="connsiteY0" fmla="*/ 0 h 11785600"/>
              <a:gd name="connsiteX1" fmla="*/ 24377650 w 24377650"/>
              <a:gd name="connsiteY1" fmla="*/ 0 h 11785600"/>
              <a:gd name="connsiteX2" fmla="*/ 24377650 w 24377650"/>
              <a:gd name="connsiteY2" fmla="*/ 11785600 h 11785600"/>
              <a:gd name="connsiteX3" fmla="*/ 0 w 24377650"/>
              <a:gd name="connsiteY3" fmla="*/ 11785600 h 11785600"/>
              <a:gd name="connsiteX4" fmla="*/ 0 w 24377650"/>
              <a:gd name="connsiteY4"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71680 w 24377650"/>
              <a:gd name="connsiteY3" fmla="*/ 1178560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2175871"/>
              <a:gd name="connsiteX1" fmla="*/ 24377650 w 24377650"/>
              <a:gd name="connsiteY1" fmla="*/ 0 h 12175871"/>
              <a:gd name="connsiteX2" fmla="*/ 24377650 w 24377650"/>
              <a:gd name="connsiteY2" fmla="*/ 11785600 h 12175871"/>
              <a:gd name="connsiteX3" fmla="*/ 12151360 w 24377650"/>
              <a:gd name="connsiteY3" fmla="*/ 9570720 h 12175871"/>
              <a:gd name="connsiteX4" fmla="*/ 0 w 24377650"/>
              <a:gd name="connsiteY4" fmla="*/ 11785600 h 12175871"/>
              <a:gd name="connsiteX5" fmla="*/ 0 w 24377650"/>
              <a:gd name="connsiteY5" fmla="*/ 0 h 12175871"/>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 name="connsiteX0" fmla="*/ 0 w 24377650"/>
              <a:gd name="connsiteY0" fmla="*/ 0 h 11785600"/>
              <a:gd name="connsiteX1" fmla="*/ 24377650 w 24377650"/>
              <a:gd name="connsiteY1" fmla="*/ 0 h 11785600"/>
              <a:gd name="connsiteX2" fmla="*/ 24377650 w 24377650"/>
              <a:gd name="connsiteY2" fmla="*/ 11785600 h 11785600"/>
              <a:gd name="connsiteX3" fmla="*/ 12151360 w 24377650"/>
              <a:gd name="connsiteY3" fmla="*/ 9570720 h 11785600"/>
              <a:gd name="connsiteX4" fmla="*/ 0 w 24377650"/>
              <a:gd name="connsiteY4" fmla="*/ 11785600 h 11785600"/>
              <a:gd name="connsiteX5" fmla="*/ 0 w 24377650"/>
              <a:gd name="connsiteY5" fmla="*/ 0 h 1178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7650" h="11785600">
                <a:moveTo>
                  <a:pt x="0" y="0"/>
                </a:moveTo>
                <a:lnTo>
                  <a:pt x="24377650" y="0"/>
                </a:lnTo>
                <a:lnTo>
                  <a:pt x="24377650" y="11785600"/>
                </a:lnTo>
                <a:cubicBezTo>
                  <a:pt x="20998816" y="10657840"/>
                  <a:pt x="16823902" y="9570720"/>
                  <a:pt x="12151360" y="9570720"/>
                </a:cubicBezTo>
                <a:cubicBezTo>
                  <a:pt x="7478818" y="9570720"/>
                  <a:pt x="3610187" y="10657840"/>
                  <a:pt x="0" y="11785600"/>
                </a:cubicBezTo>
                <a:lnTo>
                  <a:pt x="0" y="0"/>
                </a:lnTo>
                <a:close/>
              </a:path>
            </a:pathLst>
          </a:custGeom>
          <a:solidFill>
            <a:schemeClr val="accent3">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endParaRPr>
          </a:p>
        </p:txBody>
      </p:sp>
      <p:sp>
        <p:nvSpPr>
          <p:cNvPr id="22" name="TextBox 21">
            <a:extLst>
              <a:ext uri="{FF2B5EF4-FFF2-40B4-BE49-F238E27FC236}">
                <a16:creationId xmlns:a16="http://schemas.microsoft.com/office/drawing/2014/main" id="{0EF556D0-D88E-7C4D-8063-C0D20EE7461F}"/>
              </a:ext>
            </a:extLst>
          </p:cNvPr>
          <p:cNvSpPr txBox="1"/>
          <p:nvPr/>
        </p:nvSpPr>
        <p:spPr>
          <a:xfrm>
            <a:off x="5891876" y="636573"/>
            <a:ext cx="12593897" cy="1619611"/>
          </a:xfrm>
          <a:prstGeom prst="rect">
            <a:avLst/>
          </a:prstGeom>
          <a:noFill/>
        </p:spPr>
        <p:txBody>
          <a:bodyPr wrap="none" rtlCol="0" anchor="t">
            <a:spAutoFit/>
          </a:bodyPr>
          <a:lstStyle/>
          <a:p>
            <a:pPr algn="ctr">
              <a:lnSpc>
                <a:spcPts val="12500"/>
              </a:lnSpc>
            </a:pP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Điều</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kiện</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xảy</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a:t>
            </a:r>
            <a:r>
              <a:rPr lang="en-US" sz="9600" b="1" spc="-300" dirty="0" err="1">
                <a:solidFill>
                  <a:schemeClr val="bg1"/>
                </a:solidFill>
                <a:latin typeface="Muli SemiBold" panose="02000503000000000000" pitchFamily="2" charset="77"/>
                <a:ea typeface="Arimo" panose="020B0604020202020204" pitchFamily="34" charset="0"/>
                <a:cs typeface="Arimo" panose="020B0604020202020204" pitchFamily="34" charset="0"/>
              </a:rPr>
              <a:t>ra</a:t>
            </a:r>
            <a:r>
              <a:rPr lang="en-US"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 Deadlock </a:t>
            </a:r>
          </a:p>
        </p:txBody>
      </p:sp>
      <p:sp>
        <p:nvSpPr>
          <p:cNvPr id="25" name="TextBox 24">
            <a:extLst>
              <a:ext uri="{FF2B5EF4-FFF2-40B4-BE49-F238E27FC236}">
                <a16:creationId xmlns:a16="http://schemas.microsoft.com/office/drawing/2014/main" id="{7E9D8B37-EFF6-B945-A286-7CDFA2394F02}"/>
              </a:ext>
            </a:extLst>
          </p:cNvPr>
          <p:cNvSpPr txBox="1"/>
          <p:nvPr/>
        </p:nvSpPr>
        <p:spPr>
          <a:xfrm>
            <a:off x="2294571" y="3077033"/>
            <a:ext cx="19788503" cy="1107996"/>
          </a:xfrm>
          <a:prstGeom prst="rect">
            <a:avLst/>
          </a:prstGeom>
          <a:noFill/>
        </p:spPr>
        <p:txBody>
          <a:bodyPr wrap="square" rtlCol="0" anchor="t">
            <a:spAutoFit/>
          </a:bodyPr>
          <a:lstStyle/>
          <a:p>
            <a:pPr marL="0" marR="0" lvl="0" indent="0" algn="ctr" defTabSz="1828434" rtl="0" eaLnBrk="1" fontAlgn="auto" latinLnBrk="0" hangingPunct="1">
              <a:spcBef>
                <a:spcPts val="0"/>
              </a:spcBef>
              <a:spcAft>
                <a:spcPts val="0"/>
              </a:spcAft>
              <a:buClrTx/>
              <a:buSzTx/>
              <a:buFontTx/>
              <a:buNone/>
              <a:tabLst/>
              <a:defRPr/>
            </a:pPr>
            <a:r>
              <a:rPr lang="en-US" sz="6600" dirty="0">
                <a:solidFill>
                  <a:srgbClr val="FFFFFF"/>
                </a:solidFill>
                <a:latin typeface="Muli Light" panose="02000303000000000000" pitchFamily="2" charset="77"/>
              </a:rPr>
              <a:t>S</a:t>
            </a:r>
            <a:r>
              <a:rPr kumimoji="0" lang="en-US" sz="6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ử </a:t>
            </a:r>
            <a:r>
              <a:rPr kumimoji="0" lang="en-US" sz="66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dụng</a:t>
            </a:r>
            <a:r>
              <a:rPr kumimoji="0" lang="en-US" sz="6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6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tài</a:t>
            </a:r>
            <a:r>
              <a:rPr kumimoji="0" lang="en-US" sz="6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6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nguyên</a:t>
            </a:r>
            <a:r>
              <a:rPr kumimoji="0" lang="en-US" sz="6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6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không</a:t>
            </a:r>
            <a:r>
              <a:rPr kumimoji="0" lang="en-US" sz="6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a:t>
            </a:r>
            <a:r>
              <a:rPr kumimoji="0" lang="en-US" sz="66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thể</a:t>
            </a:r>
            <a:r>
              <a:rPr kumimoji="0" lang="en-US" sz="6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chia </a:t>
            </a:r>
            <a:r>
              <a:rPr kumimoji="0" lang="en-US" sz="6600" b="0" i="0" u="none" strike="noStrike" kern="1200" cap="none" spc="0" normalizeH="0" baseline="0" noProof="0" dirty="0" err="1">
                <a:ln>
                  <a:noFill/>
                </a:ln>
                <a:solidFill>
                  <a:srgbClr val="FFFFFF"/>
                </a:solidFill>
                <a:effectLst/>
                <a:uLnTx/>
                <a:uFillTx/>
                <a:latin typeface="Muli Light" panose="02000303000000000000" pitchFamily="2" charset="77"/>
                <a:ea typeface="+mn-ea"/>
                <a:cs typeface="+mn-cs"/>
              </a:rPr>
              <a:t>sẻ</a:t>
            </a:r>
            <a:r>
              <a:rPr kumimoji="0" lang="en-US" sz="6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rPr>
              <a:t> (Mutual exclusion)</a:t>
            </a:r>
          </a:p>
        </p:txBody>
      </p:sp>
      <p:sp>
        <p:nvSpPr>
          <p:cNvPr id="32" name="Rounded Rectangle 31">
            <a:extLst>
              <a:ext uri="{FF2B5EF4-FFF2-40B4-BE49-F238E27FC236}">
                <a16:creationId xmlns:a16="http://schemas.microsoft.com/office/drawing/2014/main" id="{023F7E77-B21E-8B42-9907-26500417A7C6}"/>
              </a:ext>
            </a:extLst>
          </p:cNvPr>
          <p:cNvSpPr/>
          <p:nvPr/>
        </p:nvSpPr>
        <p:spPr>
          <a:xfrm>
            <a:off x="2116961" y="2636538"/>
            <a:ext cx="20143725" cy="1988986"/>
          </a:xfrm>
          <a:prstGeom prst="roundRect">
            <a:avLst>
              <a:gd name="adj" fmla="val 4167"/>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1C1C1C">
                  <a:lumMod val="10000"/>
                  <a:lumOff val="90000"/>
                </a:srgbClr>
              </a:solidFill>
              <a:effectLst/>
              <a:uLnTx/>
              <a:uFillTx/>
              <a:latin typeface="Muli Light" panose="02000303000000000000" pitchFamily="2" charset="77"/>
              <a:ea typeface="+mn-ea"/>
              <a:cs typeface="+mn-cs"/>
            </a:endParaRPr>
          </a:p>
        </p:txBody>
      </p:sp>
      <p:sp>
        <p:nvSpPr>
          <p:cNvPr id="64" name="Oval 63">
            <a:extLst>
              <a:ext uri="{FF2B5EF4-FFF2-40B4-BE49-F238E27FC236}">
                <a16:creationId xmlns:a16="http://schemas.microsoft.com/office/drawing/2014/main" id="{42E70085-3C52-1C4F-80D6-ADC775BB6741}"/>
              </a:ext>
            </a:extLst>
          </p:cNvPr>
          <p:cNvSpPr/>
          <p:nvPr/>
        </p:nvSpPr>
        <p:spPr>
          <a:xfrm>
            <a:off x="-1588661" y="-1433011"/>
            <a:ext cx="6058535" cy="6058535"/>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endParaRPr>
          </a:p>
        </p:txBody>
      </p:sp>
      <p:sp>
        <p:nvSpPr>
          <p:cNvPr id="3" name="Rounded Rectangle 31">
            <a:extLst>
              <a:ext uri="{FF2B5EF4-FFF2-40B4-BE49-F238E27FC236}">
                <a16:creationId xmlns:a16="http://schemas.microsoft.com/office/drawing/2014/main" id="{DF9D76DC-E85B-2120-EB69-F3C198418DA9}"/>
              </a:ext>
            </a:extLst>
          </p:cNvPr>
          <p:cNvSpPr/>
          <p:nvPr/>
        </p:nvSpPr>
        <p:spPr>
          <a:xfrm>
            <a:off x="2116961" y="5064103"/>
            <a:ext cx="20143725" cy="1988986"/>
          </a:xfrm>
          <a:prstGeom prst="roundRect">
            <a:avLst>
              <a:gd name="adj" fmla="val 4167"/>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1C1C1C">
                  <a:lumMod val="10000"/>
                  <a:lumOff val="90000"/>
                </a:srgbClr>
              </a:solidFill>
              <a:effectLst/>
              <a:uLnTx/>
              <a:uFillTx/>
              <a:latin typeface="Muli Light" panose="02000303000000000000" pitchFamily="2" charset="77"/>
              <a:ea typeface="+mn-ea"/>
              <a:cs typeface="+mn-cs"/>
            </a:endParaRPr>
          </a:p>
        </p:txBody>
      </p:sp>
      <p:sp>
        <p:nvSpPr>
          <p:cNvPr id="4" name="Rounded Rectangle 31">
            <a:extLst>
              <a:ext uri="{FF2B5EF4-FFF2-40B4-BE49-F238E27FC236}">
                <a16:creationId xmlns:a16="http://schemas.microsoft.com/office/drawing/2014/main" id="{A186EB0C-57EB-6FFB-3819-A8E89446FBC7}"/>
              </a:ext>
            </a:extLst>
          </p:cNvPr>
          <p:cNvSpPr/>
          <p:nvPr/>
        </p:nvSpPr>
        <p:spPr>
          <a:xfrm>
            <a:off x="2116959" y="9986791"/>
            <a:ext cx="20143725" cy="1988986"/>
          </a:xfrm>
          <a:prstGeom prst="roundRect">
            <a:avLst>
              <a:gd name="adj" fmla="val 4167"/>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1C1C1C">
                  <a:lumMod val="10000"/>
                  <a:lumOff val="90000"/>
                </a:srgbClr>
              </a:solidFill>
              <a:effectLst/>
              <a:uLnTx/>
              <a:uFillTx/>
              <a:latin typeface="Muli Light" panose="02000303000000000000" pitchFamily="2" charset="77"/>
              <a:ea typeface="+mn-ea"/>
              <a:cs typeface="+mn-cs"/>
            </a:endParaRPr>
          </a:p>
        </p:txBody>
      </p:sp>
      <p:sp>
        <p:nvSpPr>
          <p:cNvPr id="5" name="TextBox 24">
            <a:extLst>
              <a:ext uri="{FF2B5EF4-FFF2-40B4-BE49-F238E27FC236}">
                <a16:creationId xmlns:a16="http://schemas.microsoft.com/office/drawing/2014/main" id="{91EAF25D-8EC1-6DFF-A974-E6D37E86FD37}"/>
              </a:ext>
            </a:extLst>
          </p:cNvPr>
          <p:cNvSpPr txBox="1"/>
          <p:nvPr/>
        </p:nvSpPr>
        <p:spPr>
          <a:xfrm>
            <a:off x="2294571" y="5504537"/>
            <a:ext cx="19788503" cy="1107996"/>
          </a:xfrm>
          <a:prstGeom prst="rect">
            <a:avLst/>
          </a:prstGeom>
          <a:noFill/>
        </p:spPr>
        <p:txBody>
          <a:bodyPr wrap="square" rtlCol="0" anchor="t">
            <a:spAutoFit/>
          </a:bodyPr>
          <a:lstStyle/>
          <a:p>
            <a:pPr marL="0" marR="0" lvl="0" indent="0" algn="ctr" defTabSz="1828434" rtl="0" eaLnBrk="1" fontAlgn="auto" latinLnBrk="0" hangingPunct="1">
              <a:spcBef>
                <a:spcPts val="0"/>
              </a:spcBef>
              <a:spcAft>
                <a:spcPts val="0"/>
              </a:spcAft>
              <a:buClrTx/>
              <a:buSzTx/>
              <a:buFontTx/>
              <a:buNone/>
              <a:tabLst/>
              <a:defRPr/>
            </a:pPr>
            <a:r>
              <a:rPr lang="en-US" sz="6600" dirty="0" err="1">
                <a:solidFill>
                  <a:srgbClr val="FFFFFF"/>
                </a:solidFill>
                <a:latin typeface="Muli Light" panose="02000303000000000000" pitchFamily="2" charset="77"/>
              </a:rPr>
              <a:t>Sự</a:t>
            </a:r>
            <a:r>
              <a:rPr lang="en-US" sz="6600" dirty="0">
                <a:solidFill>
                  <a:srgbClr val="FFFFFF"/>
                </a:solidFill>
                <a:latin typeface="Muli Light" panose="02000303000000000000" pitchFamily="2" charset="77"/>
              </a:rPr>
              <a:t> </a:t>
            </a:r>
            <a:r>
              <a:rPr lang="en-US" sz="6600" dirty="0" err="1">
                <a:solidFill>
                  <a:srgbClr val="FFFFFF"/>
                </a:solidFill>
                <a:latin typeface="Muli Light" panose="02000303000000000000" pitchFamily="2" charset="77"/>
              </a:rPr>
              <a:t>chiếm</a:t>
            </a:r>
            <a:r>
              <a:rPr lang="en-US" sz="6600" dirty="0">
                <a:solidFill>
                  <a:srgbClr val="FFFFFF"/>
                </a:solidFill>
                <a:latin typeface="Muli Light" panose="02000303000000000000" pitchFamily="2" charset="77"/>
              </a:rPr>
              <a:t> </a:t>
            </a:r>
            <a:r>
              <a:rPr lang="en-US" sz="6600" dirty="0" err="1">
                <a:solidFill>
                  <a:srgbClr val="FFFFFF"/>
                </a:solidFill>
                <a:latin typeface="Muli Light" panose="02000303000000000000" pitchFamily="2" charset="77"/>
              </a:rPr>
              <a:t>giữ</a:t>
            </a:r>
            <a:r>
              <a:rPr lang="en-US" sz="6600" dirty="0">
                <a:solidFill>
                  <a:srgbClr val="FFFFFF"/>
                </a:solidFill>
                <a:latin typeface="Muli Light" panose="02000303000000000000" pitchFamily="2" charset="77"/>
              </a:rPr>
              <a:t> </a:t>
            </a:r>
            <a:r>
              <a:rPr lang="en-US" sz="6600" dirty="0" err="1">
                <a:solidFill>
                  <a:srgbClr val="FFFFFF"/>
                </a:solidFill>
                <a:latin typeface="Muli Light" panose="02000303000000000000" pitchFamily="2" charset="77"/>
              </a:rPr>
              <a:t>và</a:t>
            </a:r>
            <a:r>
              <a:rPr lang="en-US" sz="6600" dirty="0">
                <a:solidFill>
                  <a:srgbClr val="FFFFFF"/>
                </a:solidFill>
                <a:latin typeface="Muli Light" panose="02000303000000000000" pitchFamily="2" charset="77"/>
              </a:rPr>
              <a:t> </a:t>
            </a:r>
            <a:r>
              <a:rPr lang="en-US" sz="6600" dirty="0" err="1">
                <a:solidFill>
                  <a:srgbClr val="FFFFFF"/>
                </a:solidFill>
                <a:latin typeface="Muli Light" panose="02000303000000000000" pitchFamily="2" charset="77"/>
              </a:rPr>
              <a:t>yêu</a:t>
            </a:r>
            <a:r>
              <a:rPr lang="en-US" sz="6600" dirty="0">
                <a:solidFill>
                  <a:srgbClr val="FFFFFF"/>
                </a:solidFill>
                <a:latin typeface="Muli Light" panose="02000303000000000000" pitchFamily="2" charset="77"/>
              </a:rPr>
              <a:t> </a:t>
            </a:r>
            <a:r>
              <a:rPr lang="en-US" sz="6600" dirty="0" err="1">
                <a:solidFill>
                  <a:srgbClr val="FFFFFF"/>
                </a:solidFill>
                <a:latin typeface="Muli Light" panose="02000303000000000000" pitchFamily="2" charset="77"/>
              </a:rPr>
              <a:t>cầu</a:t>
            </a:r>
            <a:r>
              <a:rPr lang="en-US" sz="6600" dirty="0">
                <a:solidFill>
                  <a:srgbClr val="FFFFFF"/>
                </a:solidFill>
                <a:latin typeface="Muli Light" panose="02000303000000000000" pitchFamily="2" charset="77"/>
              </a:rPr>
              <a:t> </a:t>
            </a:r>
            <a:r>
              <a:rPr lang="en-US" sz="6600" dirty="0" err="1">
                <a:solidFill>
                  <a:srgbClr val="FFFFFF"/>
                </a:solidFill>
                <a:latin typeface="Muli Light" panose="02000303000000000000" pitchFamily="2" charset="77"/>
              </a:rPr>
              <a:t>thêm</a:t>
            </a:r>
            <a:r>
              <a:rPr lang="en-US" sz="6600" dirty="0">
                <a:solidFill>
                  <a:srgbClr val="FFFFFF"/>
                </a:solidFill>
                <a:latin typeface="Muli Light" panose="02000303000000000000" pitchFamily="2" charset="77"/>
              </a:rPr>
              <a:t> </a:t>
            </a:r>
            <a:r>
              <a:rPr lang="en-US" sz="6600" dirty="0" err="1">
                <a:solidFill>
                  <a:srgbClr val="FFFFFF"/>
                </a:solidFill>
                <a:latin typeface="Muli Light" panose="02000303000000000000" pitchFamily="2" charset="77"/>
              </a:rPr>
              <a:t>tài</a:t>
            </a:r>
            <a:r>
              <a:rPr lang="en-US" sz="6600" dirty="0">
                <a:solidFill>
                  <a:srgbClr val="FFFFFF"/>
                </a:solidFill>
                <a:latin typeface="Muli Light" panose="02000303000000000000" pitchFamily="2" charset="77"/>
              </a:rPr>
              <a:t> </a:t>
            </a:r>
            <a:r>
              <a:rPr lang="en-US" sz="6600" dirty="0" err="1">
                <a:solidFill>
                  <a:srgbClr val="FFFFFF"/>
                </a:solidFill>
                <a:latin typeface="Muli Light" panose="02000303000000000000" pitchFamily="2" charset="77"/>
              </a:rPr>
              <a:t>nguyên</a:t>
            </a:r>
            <a:r>
              <a:rPr lang="en-US" sz="6600" dirty="0">
                <a:solidFill>
                  <a:srgbClr val="FFFFFF"/>
                </a:solidFill>
                <a:latin typeface="Muli Light" panose="02000303000000000000" pitchFamily="2" charset="77"/>
              </a:rPr>
              <a:t> (Wait for)</a:t>
            </a:r>
            <a:endParaRPr kumimoji="0" lang="en-US" sz="66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endParaRPr>
          </a:p>
        </p:txBody>
      </p:sp>
      <p:sp>
        <p:nvSpPr>
          <p:cNvPr id="6" name="TextBox 24">
            <a:extLst>
              <a:ext uri="{FF2B5EF4-FFF2-40B4-BE49-F238E27FC236}">
                <a16:creationId xmlns:a16="http://schemas.microsoft.com/office/drawing/2014/main" id="{5FA477BA-77C2-B988-9904-3FD860C16978}"/>
              </a:ext>
            </a:extLst>
          </p:cNvPr>
          <p:cNvSpPr txBox="1"/>
          <p:nvPr/>
        </p:nvSpPr>
        <p:spPr>
          <a:xfrm>
            <a:off x="2294571" y="8045544"/>
            <a:ext cx="19788503" cy="861774"/>
          </a:xfrm>
          <a:prstGeom prst="rect">
            <a:avLst/>
          </a:prstGeom>
          <a:noFill/>
        </p:spPr>
        <p:txBody>
          <a:bodyPr wrap="square" rtlCol="0" anchor="t">
            <a:spAutoFit/>
          </a:bodyPr>
          <a:lstStyle/>
          <a:p>
            <a:pPr marL="0" marR="0" lvl="0" indent="0" algn="ctr" defTabSz="1828434" rtl="0" eaLnBrk="1" fontAlgn="auto" latinLnBrk="0" hangingPunct="1">
              <a:spcBef>
                <a:spcPts val="0"/>
              </a:spcBef>
              <a:spcAft>
                <a:spcPts val="0"/>
              </a:spcAft>
              <a:buClrTx/>
              <a:buSzTx/>
              <a:buFontTx/>
              <a:buNone/>
              <a:tabLst/>
              <a:defRPr/>
            </a:pPr>
            <a:r>
              <a:rPr lang="en-US" sz="5000" dirty="0" err="1">
                <a:solidFill>
                  <a:srgbClr val="FFFFFF"/>
                </a:solidFill>
                <a:latin typeface="Muli Light" panose="02000303000000000000" pitchFamily="2" charset="77"/>
              </a:rPr>
              <a:t>Không</a:t>
            </a:r>
            <a:r>
              <a:rPr lang="en-US" sz="5000" dirty="0">
                <a:solidFill>
                  <a:srgbClr val="FFFFFF"/>
                </a:solidFill>
                <a:latin typeface="Muli Light" panose="02000303000000000000" pitchFamily="2" charset="77"/>
              </a:rPr>
              <a:t> </a:t>
            </a:r>
            <a:r>
              <a:rPr lang="en-US" sz="5000" dirty="0" err="1">
                <a:solidFill>
                  <a:srgbClr val="FFFFFF"/>
                </a:solidFill>
                <a:latin typeface="Muli Light" panose="02000303000000000000" pitchFamily="2" charset="77"/>
              </a:rPr>
              <a:t>thu</a:t>
            </a:r>
            <a:r>
              <a:rPr lang="en-US" sz="5000" dirty="0">
                <a:solidFill>
                  <a:srgbClr val="FFFFFF"/>
                </a:solidFill>
                <a:latin typeface="Muli Light" panose="02000303000000000000" pitchFamily="2" charset="77"/>
              </a:rPr>
              <a:t> </a:t>
            </a:r>
            <a:r>
              <a:rPr lang="en-US" sz="5000" dirty="0" err="1">
                <a:solidFill>
                  <a:srgbClr val="FFFFFF"/>
                </a:solidFill>
                <a:latin typeface="Muli Light" panose="02000303000000000000" pitchFamily="2" charset="77"/>
              </a:rPr>
              <a:t>hồi</a:t>
            </a:r>
            <a:r>
              <a:rPr lang="en-US" sz="5000" dirty="0">
                <a:solidFill>
                  <a:srgbClr val="FFFFFF"/>
                </a:solidFill>
                <a:latin typeface="Muli Light" panose="02000303000000000000" pitchFamily="2" charset="77"/>
              </a:rPr>
              <a:t> </a:t>
            </a:r>
            <a:r>
              <a:rPr lang="en-US" sz="5000" dirty="0" err="1">
                <a:solidFill>
                  <a:srgbClr val="FFFFFF"/>
                </a:solidFill>
                <a:latin typeface="Muli Light" panose="02000303000000000000" pitchFamily="2" charset="77"/>
              </a:rPr>
              <a:t>tài</a:t>
            </a:r>
            <a:r>
              <a:rPr lang="en-US" sz="5000" dirty="0">
                <a:solidFill>
                  <a:srgbClr val="FFFFFF"/>
                </a:solidFill>
                <a:latin typeface="Muli Light" panose="02000303000000000000" pitchFamily="2" charset="77"/>
              </a:rPr>
              <a:t> </a:t>
            </a:r>
            <a:r>
              <a:rPr lang="en-US" sz="5000" dirty="0" err="1">
                <a:solidFill>
                  <a:srgbClr val="FFFFFF"/>
                </a:solidFill>
                <a:latin typeface="Muli Light" panose="02000303000000000000" pitchFamily="2" charset="77"/>
              </a:rPr>
              <a:t>nguyên</a:t>
            </a:r>
            <a:r>
              <a:rPr lang="en-US" sz="5000" dirty="0">
                <a:solidFill>
                  <a:srgbClr val="FFFFFF"/>
                </a:solidFill>
                <a:latin typeface="Muli Light" panose="02000303000000000000" pitchFamily="2" charset="77"/>
              </a:rPr>
              <a:t> </a:t>
            </a:r>
            <a:r>
              <a:rPr lang="en-US" sz="5000" dirty="0" err="1">
                <a:solidFill>
                  <a:srgbClr val="FFFFFF"/>
                </a:solidFill>
                <a:latin typeface="Muli Light" panose="02000303000000000000" pitchFamily="2" charset="77"/>
              </a:rPr>
              <a:t>từ</a:t>
            </a:r>
            <a:r>
              <a:rPr lang="en-US" sz="5000" dirty="0">
                <a:solidFill>
                  <a:srgbClr val="FFFFFF"/>
                </a:solidFill>
                <a:latin typeface="Muli Light" panose="02000303000000000000" pitchFamily="2" charset="77"/>
              </a:rPr>
              <a:t> </a:t>
            </a:r>
            <a:r>
              <a:rPr lang="en-US" sz="5000" dirty="0" err="1">
                <a:solidFill>
                  <a:srgbClr val="FFFFFF"/>
                </a:solidFill>
                <a:latin typeface="Muli Light" panose="02000303000000000000" pitchFamily="2" charset="77"/>
              </a:rPr>
              <a:t>tiến</a:t>
            </a:r>
            <a:r>
              <a:rPr lang="en-US" sz="5000" dirty="0">
                <a:solidFill>
                  <a:srgbClr val="FFFFFF"/>
                </a:solidFill>
                <a:latin typeface="Muli Light" panose="02000303000000000000" pitchFamily="2" charset="77"/>
              </a:rPr>
              <a:t> </a:t>
            </a:r>
            <a:r>
              <a:rPr lang="en-US" sz="5000" dirty="0" err="1">
                <a:solidFill>
                  <a:srgbClr val="FFFFFF"/>
                </a:solidFill>
                <a:latin typeface="Muli Light" panose="02000303000000000000" pitchFamily="2" charset="77"/>
              </a:rPr>
              <a:t>trình</a:t>
            </a:r>
            <a:r>
              <a:rPr lang="en-US" sz="5000" dirty="0">
                <a:solidFill>
                  <a:srgbClr val="FFFFFF"/>
                </a:solidFill>
                <a:latin typeface="Muli Light" panose="02000303000000000000" pitchFamily="2" charset="77"/>
              </a:rPr>
              <a:t> </a:t>
            </a:r>
            <a:r>
              <a:rPr lang="en-US" sz="5000" dirty="0" err="1">
                <a:solidFill>
                  <a:srgbClr val="FFFFFF"/>
                </a:solidFill>
                <a:latin typeface="Muli Light" panose="02000303000000000000" pitchFamily="2" charset="77"/>
              </a:rPr>
              <a:t>đang</a:t>
            </a:r>
            <a:r>
              <a:rPr lang="en-US" sz="5000" dirty="0">
                <a:solidFill>
                  <a:srgbClr val="FFFFFF"/>
                </a:solidFill>
                <a:latin typeface="Muli Light" panose="02000303000000000000" pitchFamily="2" charset="77"/>
              </a:rPr>
              <a:t> </a:t>
            </a:r>
            <a:r>
              <a:rPr lang="en-US" sz="5000" dirty="0" err="1">
                <a:solidFill>
                  <a:srgbClr val="FFFFFF"/>
                </a:solidFill>
                <a:latin typeface="Muli Light" panose="02000303000000000000" pitchFamily="2" charset="77"/>
              </a:rPr>
              <a:t>giữ</a:t>
            </a:r>
            <a:r>
              <a:rPr lang="en-US" sz="5000" dirty="0">
                <a:solidFill>
                  <a:srgbClr val="FFFFFF"/>
                </a:solidFill>
                <a:latin typeface="Muli Light" panose="02000303000000000000" pitchFamily="2" charset="77"/>
              </a:rPr>
              <a:t> </a:t>
            </a:r>
            <a:r>
              <a:rPr lang="en-US" sz="5000" dirty="0" err="1">
                <a:solidFill>
                  <a:srgbClr val="FFFFFF"/>
                </a:solidFill>
                <a:latin typeface="Muli Light" panose="02000303000000000000" pitchFamily="2" charset="77"/>
              </a:rPr>
              <a:t>chúng</a:t>
            </a:r>
            <a:r>
              <a:rPr lang="en-US" sz="5000" dirty="0">
                <a:solidFill>
                  <a:srgbClr val="FFFFFF"/>
                </a:solidFill>
                <a:latin typeface="Muli Light" panose="02000303000000000000" pitchFamily="2" charset="77"/>
              </a:rPr>
              <a:t> (No preemption)</a:t>
            </a:r>
            <a:endParaRPr kumimoji="0" lang="en-US" sz="50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endParaRPr>
          </a:p>
        </p:txBody>
      </p:sp>
      <p:sp>
        <p:nvSpPr>
          <p:cNvPr id="7" name="Rounded Rectangle 31">
            <a:extLst>
              <a:ext uri="{FF2B5EF4-FFF2-40B4-BE49-F238E27FC236}">
                <a16:creationId xmlns:a16="http://schemas.microsoft.com/office/drawing/2014/main" id="{E5272BB4-C514-C000-F303-BA572AC683C1}"/>
              </a:ext>
            </a:extLst>
          </p:cNvPr>
          <p:cNvSpPr/>
          <p:nvPr/>
        </p:nvSpPr>
        <p:spPr>
          <a:xfrm>
            <a:off x="2116961" y="7562897"/>
            <a:ext cx="20143725" cy="1988986"/>
          </a:xfrm>
          <a:prstGeom prst="roundRect">
            <a:avLst>
              <a:gd name="adj" fmla="val 4167"/>
            </a:avLst>
          </a:prstGeom>
          <a:noFill/>
          <a:ln w="76200">
            <a:solidFill>
              <a:schemeClr val="bg2"/>
            </a:solidFill>
          </a:ln>
          <a:effectLst>
            <a:outerShdw blurRad="889000" dist="190500" dir="5400000" sx="105000" sy="105000" algn="t" rotWithShape="0">
              <a:schemeClr val="tx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1C1C1C">
                  <a:lumMod val="10000"/>
                  <a:lumOff val="90000"/>
                </a:srgbClr>
              </a:solidFill>
              <a:effectLst/>
              <a:uLnTx/>
              <a:uFillTx/>
              <a:latin typeface="Muli Light" panose="02000303000000000000" pitchFamily="2" charset="77"/>
              <a:ea typeface="+mn-ea"/>
              <a:cs typeface="+mn-cs"/>
            </a:endParaRPr>
          </a:p>
        </p:txBody>
      </p:sp>
      <p:sp>
        <p:nvSpPr>
          <p:cNvPr id="8" name="TextBox 24">
            <a:extLst>
              <a:ext uri="{FF2B5EF4-FFF2-40B4-BE49-F238E27FC236}">
                <a16:creationId xmlns:a16="http://schemas.microsoft.com/office/drawing/2014/main" id="{6C06061E-4804-EC5D-19EE-79B192636AE8}"/>
              </a:ext>
            </a:extLst>
          </p:cNvPr>
          <p:cNvSpPr txBox="1"/>
          <p:nvPr/>
        </p:nvSpPr>
        <p:spPr>
          <a:xfrm>
            <a:off x="2294571" y="10427286"/>
            <a:ext cx="19788503" cy="923330"/>
          </a:xfrm>
          <a:prstGeom prst="rect">
            <a:avLst/>
          </a:prstGeom>
          <a:noFill/>
        </p:spPr>
        <p:txBody>
          <a:bodyPr wrap="square" rtlCol="0" anchor="t">
            <a:spAutoFit/>
          </a:bodyPr>
          <a:lstStyle/>
          <a:p>
            <a:pPr marL="0" marR="0" lvl="0" indent="0" algn="ctr" defTabSz="1828434" rtl="0" eaLnBrk="1" fontAlgn="auto" latinLnBrk="0" hangingPunct="1">
              <a:spcBef>
                <a:spcPts val="0"/>
              </a:spcBef>
              <a:spcAft>
                <a:spcPts val="0"/>
              </a:spcAft>
              <a:buClrTx/>
              <a:buSzTx/>
              <a:buFontTx/>
              <a:buNone/>
              <a:tabLst/>
              <a:defRPr/>
            </a:pPr>
            <a:r>
              <a:rPr lang="en-US" sz="5400" dirty="0" err="1">
                <a:solidFill>
                  <a:srgbClr val="FFFFFF"/>
                </a:solidFill>
                <a:latin typeface="Muli Light" panose="02000303000000000000" pitchFamily="2" charset="77"/>
              </a:rPr>
              <a:t>Tồn</a:t>
            </a:r>
            <a:r>
              <a:rPr lang="en-US" sz="5400" dirty="0">
                <a:solidFill>
                  <a:srgbClr val="FFFFFF"/>
                </a:solidFill>
                <a:latin typeface="Muli Light" panose="02000303000000000000" pitchFamily="2" charset="77"/>
              </a:rPr>
              <a:t> </a:t>
            </a:r>
            <a:r>
              <a:rPr lang="en-US" sz="5400" dirty="0" err="1">
                <a:solidFill>
                  <a:srgbClr val="FFFFFF"/>
                </a:solidFill>
                <a:latin typeface="Muli Light" panose="02000303000000000000" pitchFamily="2" charset="77"/>
              </a:rPr>
              <a:t>tại</a:t>
            </a:r>
            <a:r>
              <a:rPr lang="en-US" sz="5400" dirty="0">
                <a:solidFill>
                  <a:srgbClr val="FFFFFF"/>
                </a:solidFill>
                <a:latin typeface="Muli Light" panose="02000303000000000000" pitchFamily="2" charset="77"/>
              </a:rPr>
              <a:t> </a:t>
            </a:r>
            <a:r>
              <a:rPr lang="en-US" sz="5400" dirty="0" err="1">
                <a:solidFill>
                  <a:srgbClr val="FFFFFF"/>
                </a:solidFill>
                <a:latin typeface="Muli Light" panose="02000303000000000000" pitchFamily="2" charset="77"/>
              </a:rPr>
              <a:t>một</a:t>
            </a:r>
            <a:r>
              <a:rPr lang="en-US" sz="5400" dirty="0">
                <a:solidFill>
                  <a:srgbClr val="FFFFFF"/>
                </a:solidFill>
                <a:latin typeface="Muli Light" panose="02000303000000000000" pitchFamily="2" charset="77"/>
              </a:rPr>
              <a:t> chu </a:t>
            </a:r>
            <a:r>
              <a:rPr lang="en-US" sz="5400" dirty="0" err="1">
                <a:solidFill>
                  <a:srgbClr val="FFFFFF"/>
                </a:solidFill>
                <a:latin typeface="Muli Light" panose="02000303000000000000" pitchFamily="2" charset="77"/>
              </a:rPr>
              <a:t>kỳ</a:t>
            </a:r>
            <a:r>
              <a:rPr lang="en-US" sz="5400" dirty="0">
                <a:solidFill>
                  <a:srgbClr val="FFFFFF"/>
                </a:solidFill>
                <a:latin typeface="Muli Light" panose="02000303000000000000" pitchFamily="2" charset="77"/>
              </a:rPr>
              <a:t> </a:t>
            </a:r>
            <a:r>
              <a:rPr lang="en-US" sz="5400" dirty="0" err="1">
                <a:solidFill>
                  <a:srgbClr val="FFFFFF"/>
                </a:solidFill>
                <a:latin typeface="Muli Light" panose="02000303000000000000" pitchFamily="2" charset="77"/>
              </a:rPr>
              <a:t>trong</a:t>
            </a:r>
            <a:r>
              <a:rPr lang="en-US" sz="5400" dirty="0">
                <a:solidFill>
                  <a:srgbClr val="FFFFFF"/>
                </a:solidFill>
                <a:latin typeface="Muli Light" panose="02000303000000000000" pitchFamily="2" charset="77"/>
              </a:rPr>
              <a:t> </a:t>
            </a:r>
            <a:r>
              <a:rPr lang="en-US" sz="5400" dirty="0" err="1">
                <a:solidFill>
                  <a:srgbClr val="FFFFFF"/>
                </a:solidFill>
                <a:latin typeface="Muli Light" panose="02000303000000000000" pitchFamily="2" charset="77"/>
              </a:rPr>
              <a:t>đồ</a:t>
            </a:r>
            <a:r>
              <a:rPr lang="en-US" sz="5400" dirty="0">
                <a:solidFill>
                  <a:srgbClr val="FFFFFF"/>
                </a:solidFill>
                <a:latin typeface="Muli Light" panose="02000303000000000000" pitchFamily="2" charset="77"/>
              </a:rPr>
              <a:t> </a:t>
            </a:r>
            <a:r>
              <a:rPr lang="en-US" sz="5400" dirty="0" err="1">
                <a:solidFill>
                  <a:srgbClr val="FFFFFF"/>
                </a:solidFill>
                <a:latin typeface="Muli Light" panose="02000303000000000000" pitchFamily="2" charset="77"/>
              </a:rPr>
              <a:t>thị</a:t>
            </a:r>
            <a:r>
              <a:rPr lang="en-US" sz="5400" dirty="0">
                <a:solidFill>
                  <a:srgbClr val="FFFFFF"/>
                </a:solidFill>
                <a:latin typeface="Muli Light" panose="02000303000000000000" pitchFamily="2" charset="77"/>
              </a:rPr>
              <a:t> </a:t>
            </a:r>
            <a:r>
              <a:rPr lang="en-US" sz="5400" dirty="0" err="1">
                <a:solidFill>
                  <a:srgbClr val="FFFFFF"/>
                </a:solidFill>
                <a:latin typeface="Muli Light" panose="02000303000000000000" pitchFamily="2" charset="77"/>
              </a:rPr>
              <a:t>cấp</a:t>
            </a:r>
            <a:r>
              <a:rPr lang="en-US" sz="5400" dirty="0">
                <a:solidFill>
                  <a:srgbClr val="FFFFFF"/>
                </a:solidFill>
                <a:latin typeface="Muli Light" panose="02000303000000000000" pitchFamily="2" charset="77"/>
              </a:rPr>
              <a:t> </a:t>
            </a:r>
            <a:r>
              <a:rPr lang="en-US" sz="5400" dirty="0" err="1">
                <a:solidFill>
                  <a:srgbClr val="FFFFFF"/>
                </a:solidFill>
                <a:latin typeface="Muli Light" panose="02000303000000000000" pitchFamily="2" charset="77"/>
              </a:rPr>
              <a:t>phát</a:t>
            </a:r>
            <a:r>
              <a:rPr lang="en-US" sz="5400" dirty="0">
                <a:solidFill>
                  <a:srgbClr val="FFFFFF"/>
                </a:solidFill>
                <a:latin typeface="Muli Light" panose="02000303000000000000" pitchFamily="2" charset="77"/>
              </a:rPr>
              <a:t> </a:t>
            </a:r>
            <a:r>
              <a:rPr lang="en-US" sz="5400" dirty="0" err="1">
                <a:solidFill>
                  <a:srgbClr val="FFFFFF"/>
                </a:solidFill>
                <a:latin typeface="Muli Light" panose="02000303000000000000" pitchFamily="2" charset="77"/>
              </a:rPr>
              <a:t>tài</a:t>
            </a:r>
            <a:r>
              <a:rPr lang="en-US" sz="5400" dirty="0">
                <a:solidFill>
                  <a:srgbClr val="FFFFFF"/>
                </a:solidFill>
                <a:latin typeface="Muli Light" panose="02000303000000000000" pitchFamily="2" charset="77"/>
              </a:rPr>
              <a:t> </a:t>
            </a:r>
            <a:r>
              <a:rPr lang="en-US" sz="5400" dirty="0" err="1">
                <a:solidFill>
                  <a:srgbClr val="FFFFFF"/>
                </a:solidFill>
                <a:latin typeface="Muli Light" panose="02000303000000000000" pitchFamily="2" charset="77"/>
              </a:rPr>
              <a:t>nguyên</a:t>
            </a:r>
            <a:r>
              <a:rPr lang="en-US" sz="5400" dirty="0">
                <a:solidFill>
                  <a:srgbClr val="FFFFFF"/>
                </a:solidFill>
                <a:latin typeface="Muli Light" panose="02000303000000000000" pitchFamily="2" charset="77"/>
              </a:rPr>
              <a:t> ( Circular wait)</a:t>
            </a:r>
            <a:endParaRPr kumimoji="0" lang="en-US" sz="5400" b="0" i="0" u="none" strike="noStrike" kern="1200" cap="none" spc="0" normalizeH="0" baseline="0" noProof="0" dirty="0">
              <a:ln>
                <a:noFill/>
              </a:ln>
              <a:solidFill>
                <a:srgbClr val="FFFFFF"/>
              </a:solidFill>
              <a:effectLst/>
              <a:uLnTx/>
              <a:uFillTx/>
              <a:latin typeface="Muli Light" panose="02000303000000000000" pitchFamily="2" charset="77"/>
              <a:ea typeface="+mn-ea"/>
              <a:cs typeface="+mn-cs"/>
            </a:endParaRPr>
          </a:p>
        </p:txBody>
      </p:sp>
    </p:spTree>
    <p:extLst>
      <p:ext uri="{BB962C8B-B14F-4D97-AF65-F5344CB8AC3E}">
        <p14:creationId xmlns:p14="http://schemas.microsoft.com/office/powerpoint/2010/main" val="28193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
            <a:extLst>
              <a:ext uri="{FF2B5EF4-FFF2-40B4-BE49-F238E27FC236}">
                <a16:creationId xmlns:a16="http://schemas.microsoft.com/office/drawing/2014/main" id="{1E36494D-FEB7-F346-94CC-A27A3EDA022B}"/>
              </a:ext>
            </a:extLst>
          </p:cNvPr>
          <p:cNvSpPr/>
          <p:nvPr/>
        </p:nvSpPr>
        <p:spPr>
          <a:xfrm rot="10800000">
            <a:off x="0" y="1168400"/>
            <a:ext cx="24377650" cy="12547600"/>
          </a:xfrm>
          <a:custGeom>
            <a:avLst/>
            <a:gdLst>
              <a:gd name="connsiteX0" fmla="*/ 24377650 w 24377650"/>
              <a:gd name="connsiteY0" fmla="*/ 12547600 h 12547600"/>
              <a:gd name="connsiteX1" fmla="*/ 12151360 w 24377650"/>
              <a:gd name="connsiteY1" fmla="*/ 10332720 h 12547600"/>
              <a:gd name="connsiteX2" fmla="*/ 0 w 24377650"/>
              <a:gd name="connsiteY2" fmla="*/ 12547600 h 12547600"/>
              <a:gd name="connsiteX3" fmla="*/ 0 w 24377650"/>
              <a:gd name="connsiteY3" fmla="*/ 2385391 h 12547600"/>
              <a:gd name="connsiteX4" fmla="*/ 0 w 24377650"/>
              <a:gd name="connsiteY4" fmla="*/ 762000 h 12547600"/>
              <a:gd name="connsiteX5" fmla="*/ 0 w 24377650"/>
              <a:gd name="connsiteY5" fmla="*/ 0 h 12547600"/>
              <a:gd name="connsiteX6" fmla="*/ 24377650 w 24377650"/>
              <a:gd name="connsiteY6" fmla="*/ 0 h 12547600"/>
              <a:gd name="connsiteX7" fmla="*/ 24377650 w 24377650"/>
              <a:gd name="connsiteY7" fmla="*/ 762000 h 12547600"/>
              <a:gd name="connsiteX8" fmla="*/ 24377650 w 24377650"/>
              <a:gd name="connsiteY8" fmla="*/ 2385391 h 1254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7650" h="12547600">
                <a:moveTo>
                  <a:pt x="24377650" y="12547600"/>
                </a:moveTo>
                <a:cubicBezTo>
                  <a:pt x="20998816" y="11419840"/>
                  <a:pt x="16823902" y="10332720"/>
                  <a:pt x="12151360" y="10332720"/>
                </a:cubicBezTo>
                <a:cubicBezTo>
                  <a:pt x="7478818" y="10332720"/>
                  <a:pt x="3610186" y="11419840"/>
                  <a:pt x="0" y="12547600"/>
                </a:cubicBezTo>
                <a:lnTo>
                  <a:pt x="0" y="2385391"/>
                </a:lnTo>
                <a:lnTo>
                  <a:pt x="0" y="762000"/>
                </a:lnTo>
                <a:lnTo>
                  <a:pt x="0" y="0"/>
                </a:lnTo>
                <a:lnTo>
                  <a:pt x="24377650" y="0"/>
                </a:lnTo>
                <a:lnTo>
                  <a:pt x="24377650" y="762000"/>
                </a:lnTo>
                <a:lnTo>
                  <a:pt x="24377650" y="2385391"/>
                </a:lnTo>
                <a:close/>
              </a:path>
            </a:pathLst>
          </a:custGeom>
          <a:gradFill>
            <a:gsLst>
              <a:gs pos="0">
                <a:srgbClr val="0446CC"/>
              </a:gs>
              <a:gs pos="0">
                <a:schemeClr val="tx2">
                  <a:lumMod val="75000"/>
                  <a:lumOff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li Light" panose="02000303000000000000" pitchFamily="2" charset="77"/>
            </a:endParaRPr>
          </a:p>
        </p:txBody>
      </p:sp>
      <p:sp>
        <p:nvSpPr>
          <p:cNvPr id="16" name="TextBox 15">
            <a:extLst>
              <a:ext uri="{FF2B5EF4-FFF2-40B4-BE49-F238E27FC236}">
                <a16:creationId xmlns:a16="http://schemas.microsoft.com/office/drawing/2014/main" id="{4331F8AF-D765-FC48-8973-1339BDF5661D}"/>
              </a:ext>
            </a:extLst>
          </p:cNvPr>
          <p:cNvSpPr txBox="1"/>
          <p:nvPr/>
        </p:nvSpPr>
        <p:spPr>
          <a:xfrm>
            <a:off x="5126803" y="636573"/>
            <a:ext cx="14124124" cy="1619611"/>
          </a:xfrm>
          <a:prstGeom prst="rect">
            <a:avLst/>
          </a:prstGeom>
          <a:noFill/>
        </p:spPr>
        <p:txBody>
          <a:bodyPr wrap="none" rtlCol="0" anchor="t">
            <a:spAutoFit/>
          </a:bodyPr>
          <a:lstStyle/>
          <a:p>
            <a:pPr algn="ctr">
              <a:lnSpc>
                <a:spcPts val="12500"/>
              </a:lnSpc>
            </a:pPr>
            <a:r>
              <a:rPr lang="vi-VN" sz="9600" b="1" spc="-300" dirty="0">
                <a:solidFill>
                  <a:schemeClr val="bg1"/>
                </a:solidFill>
                <a:latin typeface="Muli SemiBold" panose="02000503000000000000" pitchFamily="2" charset="77"/>
                <a:ea typeface="Arimo" panose="020B0604020202020204" pitchFamily="34" charset="0"/>
                <a:cs typeface="Arimo" panose="020B0604020202020204" pitchFamily="34" charset="0"/>
              </a:rPr>
              <a:t>Phương pháp xử lý tắt nghẽn</a:t>
            </a:r>
            <a:endParaRPr lang="en-US" sz="9600" b="1" spc="-300" dirty="0">
              <a:solidFill>
                <a:schemeClr val="bg1"/>
              </a:solidFill>
              <a:latin typeface="Muli" panose="02000503000000000000"/>
              <a:ea typeface="Arimo" panose="020B0604020202020204" pitchFamily="34" charset="0"/>
              <a:cs typeface="Arimo" panose="020B0604020202020204" pitchFamily="34" charset="0"/>
            </a:endParaRPr>
          </a:p>
        </p:txBody>
      </p:sp>
      <p:sp>
        <p:nvSpPr>
          <p:cNvPr id="40" name="Rounded Rectangle 39">
            <a:extLst>
              <a:ext uri="{FF2B5EF4-FFF2-40B4-BE49-F238E27FC236}">
                <a16:creationId xmlns:a16="http://schemas.microsoft.com/office/drawing/2014/main" id="{DF993C26-9D2E-F54B-BD69-D8A0B3C65452}"/>
              </a:ext>
            </a:extLst>
          </p:cNvPr>
          <p:cNvSpPr/>
          <p:nvPr/>
        </p:nvSpPr>
        <p:spPr>
          <a:xfrm>
            <a:off x="1570079" y="4069797"/>
            <a:ext cx="5247907" cy="1360266"/>
          </a:xfrm>
          <a:prstGeom prst="roundRect">
            <a:avLst>
              <a:gd name="adj" fmla="val 50000"/>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57" name="TextBox 56">
            <a:extLst>
              <a:ext uri="{FF2B5EF4-FFF2-40B4-BE49-F238E27FC236}">
                <a16:creationId xmlns:a16="http://schemas.microsoft.com/office/drawing/2014/main" id="{1FBCAFC6-7672-C848-B71D-AB7AAD4D8571}"/>
              </a:ext>
            </a:extLst>
          </p:cNvPr>
          <p:cNvSpPr txBox="1"/>
          <p:nvPr/>
        </p:nvSpPr>
        <p:spPr>
          <a:xfrm>
            <a:off x="2297222" y="4417690"/>
            <a:ext cx="3862976" cy="664477"/>
          </a:xfrm>
          <a:prstGeom prst="rect">
            <a:avLst/>
          </a:prstGeom>
          <a:noFill/>
        </p:spPr>
        <p:txBody>
          <a:bodyPr wrap="square" rtlCol="0" anchor="ctr">
            <a:spAutoFit/>
          </a:bodyPr>
          <a:lstStyle/>
          <a:p>
            <a:pPr algn="ctr">
              <a:lnSpc>
                <a:spcPts val="4400"/>
              </a:lnSpc>
            </a:pPr>
            <a:r>
              <a:rPr lang="vi-VN" sz="4400" spc="-50" dirty="0">
                <a:solidFill>
                  <a:schemeClr val="bg1"/>
                </a:solidFill>
                <a:latin typeface="Muli" panose="02000503000000000000" pitchFamily="2" charset="77"/>
              </a:rPr>
              <a:t>Phương Pháp 1</a:t>
            </a:r>
            <a:endParaRPr lang="en-US" sz="4400" spc="-50" dirty="0">
              <a:solidFill>
                <a:schemeClr val="bg1"/>
              </a:solidFill>
              <a:latin typeface="Muli" panose="02000503000000000000" pitchFamily="2" charset="77"/>
            </a:endParaRPr>
          </a:p>
        </p:txBody>
      </p:sp>
      <p:sp>
        <p:nvSpPr>
          <p:cNvPr id="60" name="Rounded Rectangle 59">
            <a:extLst>
              <a:ext uri="{FF2B5EF4-FFF2-40B4-BE49-F238E27FC236}">
                <a16:creationId xmlns:a16="http://schemas.microsoft.com/office/drawing/2014/main" id="{364F38A7-4D24-B445-A5DB-01B44FA69908}"/>
              </a:ext>
            </a:extLst>
          </p:cNvPr>
          <p:cNvSpPr/>
          <p:nvPr/>
        </p:nvSpPr>
        <p:spPr>
          <a:xfrm>
            <a:off x="9764358" y="4069797"/>
            <a:ext cx="5247907" cy="1360266"/>
          </a:xfrm>
          <a:prstGeom prst="roundRect">
            <a:avLst>
              <a:gd name="adj" fmla="val 50000"/>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62" name="TextBox 61">
            <a:extLst>
              <a:ext uri="{FF2B5EF4-FFF2-40B4-BE49-F238E27FC236}">
                <a16:creationId xmlns:a16="http://schemas.microsoft.com/office/drawing/2014/main" id="{D0DD4C6C-8FB5-2E42-9282-2977BE46FCF1}"/>
              </a:ext>
            </a:extLst>
          </p:cNvPr>
          <p:cNvSpPr txBox="1"/>
          <p:nvPr/>
        </p:nvSpPr>
        <p:spPr>
          <a:xfrm>
            <a:off x="10571780" y="4417689"/>
            <a:ext cx="3727879" cy="664477"/>
          </a:xfrm>
          <a:prstGeom prst="rect">
            <a:avLst/>
          </a:prstGeom>
          <a:noFill/>
        </p:spPr>
        <p:txBody>
          <a:bodyPr wrap="square" rtlCol="0" anchor="ctr">
            <a:spAutoFit/>
          </a:bodyPr>
          <a:lstStyle/>
          <a:p>
            <a:pPr algn="ctr">
              <a:lnSpc>
                <a:spcPts val="4400"/>
              </a:lnSpc>
            </a:pPr>
            <a:r>
              <a:rPr lang="vi-VN" sz="4400" spc="-50" dirty="0">
                <a:solidFill>
                  <a:schemeClr val="bg1"/>
                </a:solidFill>
                <a:latin typeface="Muli" panose="02000503000000000000" pitchFamily="2" charset="77"/>
              </a:rPr>
              <a:t>Phương Pháp 2</a:t>
            </a:r>
            <a:endParaRPr lang="en-US" sz="4400" spc="-50" dirty="0">
              <a:solidFill>
                <a:schemeClr val="bg1"/>
              </a:solidFill>
              <a:latin typeface="Muli" panose="02000503000000000000" pitchFamily="2" charset="77"/>
            </a:endParaRPr>
          </a:p>
        </p:txBody>
      </p:sp>
      <p:sp>
        <p:nvSpPr>
          <p:cNvPr id="64" name="Rounded Rectangle 63">
            <a:extLst>
              <a:ext uri="{FF2B5EF4-FFF2-40B4-BE49-F238E27FC236}">
                <a16:creationId xmlns:a16="http://schemas.microsoft.com/office/drawing/2014/main" id="{6F990164-CF66-CA44-8812-FCB7C73F4C37}"/>
              </a:ext>
            </a:extLst>
          </p:cNvPr>
          <p:cNvSpPr/>
          <p:nvPr/>
        </p:nvSpPr>
        <p:spPr>
          <a:xfrm>
            <a:off x="17559664" y="4069797"/>
            <a:ext cx="5247907" cy="1360266"/>
          </a:xfrm>
          <a:prstGeom prst="roundRect">
            <a:avLst>
              <a:gd name="adj" fmla="val 50000"/>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uli Light" panose="02000303000000000000" pitchFamily="2" charset="77"/>
            </a:endParaRPr>
          </a:p>
        </p:txBody>
      </p:sp>
      <p:sp>
        <p:nvSpPr>
          <p:cNvPr id="66" name="TextBox 65">
            <a:extLst>
              <a:ext uri="{FF2B5EF4-FFF2-40B4-BE49-F238E27FC236}">
                <a16:creationId xmlns:a16="http://schemas.microsoft.com/office/drawing/2014/main" id="{9484A4FF-7CC7-6E48-A424-0758EDFC9664}"/>
              </a:ext>
            </a:extLst>
          </p:cNvPr>
          <p:cNvSpPr txBox="1"/>
          <p:nvPr/>
        </p:nvSpPr>
        <p:spPr>
          <a:xfrm>
            <a:off x="18267800" y="4417691"/>
            <a:ext cx="3831633" cy="664477"/>
          </a:xfrm>
          <a:prstGeom prst="rect">
            <a:avLst/>
          </a:prstGeom>
          <a:noFill/>
        </p:spPr>
        <p:txBody>
          <a:bodyPr wrap="square" rtlCol="0" anchor="ctr">
            <a:spAutoFit/>
          </a:bodyPr>
          <a:lstStyle/>
          <a:p>
            <a:pPr algn="ctr">
              <a:lnSpc>
                <a:spcPts val="4400"/>
              </a:lnSpc>
            </a:pPr>
            <a:r>
              <a:rPr lang="vi-VN" sz="4400" spc="-50" dirty="0">
                <a:solidFill>
                  <a:schemeClr val="bg1"/>
                </a:solidFill>
                <a:latin typeface="Muli" panose="02000503000000000000" pitchFamily="2" charset="77"/>
              </a:rPr>
              <a:t>Phương Pháp 3</a:t>
            </a:r>
            <a:endParaRPr lang="en-US" sz="4400" spc="-50" dirty="0">
              <a:solidFill>
                <a:schemeClr val="bg1"/>
              </a:solidFill>
              <a:latin typeface="Muli" panose="02000503000000000000" pitchFamily="2" charset="77"/>
            </a:endParaRPr>
          </a:p>
        </p:txBody>
      </p:sp>
      <p:sp>
        <p:nvSpPr>
          <p:cNvPr id="23" name="TextBox 22">
            <a:extLst>
              <a:ext uri="{FF2B5EF4-FFF2-40B4-BE49-F238E27FC236}">
                <a16:creationId xmlns:a16="http://schemas.microsoft.com/office/drawing/2014/main" id="{7AE718E1-4845-F84F-959A-27D43BF475CC}"/>
              </a:ext>
            </a:extLst>
          </p:cNvPr>
          <p:cNvSpPr txBox="1"/>
          <p:nvPr/>
        </p:nvSpPr>
        <p:spPr>
          <a:xfrm>
            <a:off x="1570078" y="6159071"/>
            <a:ext cx="5247907" cy="2800767"/>
          </a:xfrm>
          <a:prstGeom prst="rect">
            <a:avLst/>
          </a:prstGeom>
          <a:noFill/>
        </p:spPr>
        <p:txBody>
          <a:bodyPr wrap="square" rtlCol="0" anchor="t">
            <a:spAutoFit/>
          </a:bodyPr>
          <a:lstStyle/>
          <a:p>
            <a:pPr algn="just">
              <a:spcAft>
                <a:spcPts val="1200"/>
              </a:spcAft>
            </a:pPr>
            <a:r>
              <a:rPr lang="vi-VN" sz="4400" dirty="0">
                <a:solidFill>
                  <a:schemeClr val="bg1"/>
                </a:solidFill>
                <a:latin typeface="Muli Light" panose="02000303000000000000" pitchFamily="2" charset="77"/>
              </a:rPr>
              <a:t>Ngăn ngừa hoặc tránh xa, đảm bảo hệ thống không rơi vào trạng thái </a:t>
            </a:r>
            <a:r>
              <a:rPr lang="vi-VN" sz="4400" dirty="0" err="1">
                <a:solidFill>
                  <a:schemeClr val="bg1"/>
                </a:solidFill>
                <a:latin typeface="Muli Light" panose="02000303000000000000" pitchFamily="2" charset="77"/>
              </a:rPr>
              <a:t>deadlock</a:t>
            </a:r>
            <a:r>
              <a:rPr lang="vi-VN" sz="4400" dirty="0">
                <a:solidFill>
                  <a:schemeClr val="bg1"/>
                </a:solidFill>
                <a:latin typeface="Muli Light" panose="02000303000000000000" pitchFamily="2" charset="77"/>
              </a:rPr>
              <a:t>.</a:t>
            </a:r>
            <a:endParaRPr lang="en-US" sz="4400" dirty="0">
              <a:solidFill>
                <a:schemeClr val="bg1"/>
              </a:solidFill>
              <a:latin typeface="Muli Light" panose="02000303000000000000" pitchFamily="2" charset="77"/>
            </a:endParaRPr>
          </a:p>
        </p:txBody>
      </p:sp>
      <p:sp>
        <p:nvSpPr>
          <p:cNvPr id="24" name="TextBox 23">
            <a:extLst>
              <a:ext uri="{FF2B5EF4-FFF2-40B4-BE49-F238E27FC236}">
                <a16:creationId xmlns:a16="http://schemas.microsoft.com/office/drawing/2014/main" id="{5488CA87-BEB9-0941-8D9B-5BC996621544}"/>
              </a:ext>
            </a:extLst>
          </p:cNvPr>
          <p:cNvSpPr txBox="1"/>
          <p:nvPr/>
        </p:nvSpPr>
        <p:spPr>
          <a:xfrm>
            <a:off x="9764358" y="6159072"/>
            <a:ext cx="4845876" cy="2800767"/>
          </a:xfrm>
          <a:prstGeom prst="rect">
            <a:avLst/>
          </a:prstGeom>
          <a:noFill/>
        </p:spPr>
        <p:txBody>
          <a:bodyPr wrap="square" rtlCol="0" anchor="t">
            <a:spAutoFit/>
          </a:bodyPr>
          <a:lstStyle/>
          <a:p>
            <a:pPr algn="just">
              <a:spcAft>
                <a:spcPts val="1200"/>
              </a:spcAft>
            </a:pPr>
            <a:r>
              <a:rPr lang="vi-VN" sz="4400" dirty="0">
                <a:solidFill>
                  <a:schemeClr val="bg1"/>
                </a:solidFill>
                <a:latin typeface="Muli Light" panose="02000303000000000000" pitchFamily="2" charset="77"/>
              </a:rPr>
              <a:t>Cho phép hệ thống rơi vào trạng thái </a:t>
            </a:r>
            <a:r>
              <a:rPr lang="vi-VN" sz="4400" dirty="0" err="1">
                <a:solidFill>
                  <a:schemeClr val="bg1"/>
                </a:solidFill>
                <a:latin typeface="Muli Light" panose="02000303000000000000" pitchFamily="2" charset="77"/>
              </a:rPr>
              <a:t>deadlock</a:t>
            </a:r>
            <a:r>
              <a:rPr lang="vi-VN" sz="4400" dirty="0">
                <a:solidFill>
                  <a:schemeClr val="bg1"/>
                </a:solidFill>
                <a:latin typeface="Muli Light" panose="02000303000000000000" pitchFamily="2" charset="77"/>
              </a:rPr>
              <a:t> rồi sau đó khắc phục.</a:t>
            </a:r>
            <a:endParaRPr lang="en-US" sz="4400" dirty="0">
              <a:solidFill>
                <a:schemeClr val="bg1"/>
              </a:solidFill>
              <a:latin typeface="Muli Light" panose="02000303000000000000" pitchFamily="2" charset="77"/>
            </a:endParaRPr>
          </a:p>
        </p:txBody>
      </p:sp>
      <p:sp>
        <p:nvSpPr>
          <p:cNvPr id="25" name="TextBox 24">
            <a:extLst>
              <a:ext uri="{FF2B5EF4-FFF2-40B4-BE49-F238E27FC236}">
                <a16:creationId xmlns:a16="http://schemas.microsoft.com/office/drawing/2014/main" id="{7B39A7DD-E497-E540-AD7C-1BAA60C8C23A}"/>
              </a:ext>
            </a:extLst>
          </p:cNvPr>
          <p:cNvSpPr txBox="1"/>
          <p:nvPr/>
        </p:nvSpPr>
        <p:spPr>
          <a:xfrm>
            <a:off x="17734561" y="6159073"/>
            <a:ext cx="4845876" cy="3477875"/>
          </a:xfrm>
          <a:prstGeom prst="rect">
            <a:avLst/>
          </a:prstGeom>
          <a:noFill/>
        </p:spPr>
        <p:txBody>
          <a:bodyPr wrap="square" rtlCol="0" anchor="t">
            <a:spAutoFit/>
          </a:bodyPr>
          <a:lstStyle/>
          <a:p>
            <a:pPr algn="just">
              <a:spcAft>
                <a:spcPts val="1200"/>
              </a:spcAft>
            </a:pPr>
            <a:r>
              <a:rPr lang="en-US" sz="4400" dirty="0" err="1">
                <a:solidFill>
                  <a:schemeClr val="bg1"/>
                </a:solidFill>
                <a:latin typeface="Muli Light" panose="02000303000000000000" pitchFamily="2" charset="77"/>
              </a:rPr>
              <a:t>Bỏ</a:t>
            </a:r>
            <a:r>
              <a:rPr lang="en-US" sz="4400" dirty="0">
                <a:solidFill>
                  <a:schemeClr val="bg1"/>
                </a:solidFill>
                <a:latin typeface="Muli Light" panose="02000303000000000000" pitchFamily="2" charset="77"/>
              </a:rPr>
              <a:t> qua </a:t>
            </a:r>
            <a:r>
              <a:rPr lang="en-US" sz="4400" dirty="0" err="1">
                <a:solidFill>
                  <a:schemeClr val="bg1"/>
                </a:solidFill>
                <a:latin typeface="Muli Light" panose="02000303000000000000" pitchFamily="2" charset="77"/>
              </a:rPr>
              <a:t>tất</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cả</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các</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vấn</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đề</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và</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giả</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định</a:t>
            </a:r>
            <a:r>
              <a:rPr lang="en-US" sz="4400" dirty="0">
                <a:solidFill>
                  <a:schemeClr val="bg1"/>
                </a:solidFill>
                <a:latin typeface="Muli Light" panose="02000303000000000000" pitchFamily="2" charset="77"/>
              </a:rPr>
              <a:t> deadlock </a:t>
            </a:r>
            <a:r>
              <a:rPr lang="en-US" sz="4400" dirty="0" err="1">
                <a:solidFill>
                  <a:schemeClr val="bg1"/>
                </a:solidFill>
                <a:latin typeface="Muli Light" panose="02000303000000000000" pitchFamily="2" charset="77"/>
              </a:rPr>
              <a:t>không</a:t>
            </a:r>
            <a:r>
              <a:rPr lang="en-US" sz="4400" dirty="0">
                <a:solidFill>
                  <a:schemeClr val="bg1"/>
                </a:solidFill>
                <a:latin typeface="Muli Light" panose="02000303000000000000" pitchFamily="2" charset="77"/>
              </a:rPr>
              <a:t> bao </a:t>
            </a:r>
            <a:r>
              <a:rPr lang="en-US" sz="4400" dirty="0" err="1">
                <a:solidFill>
                  <a:schemeClr val="bg1"/>
                </a:solidFill>
                <a:latin typeface="Muli Light" panose="02000303000000000000" pitchFamily="2" charset="77"/>
              </a:rPr>
              <a:t>giờ</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xuất</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hiện</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trong</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hệ</a:t>
            </a:r>
            <a:r>
              <a:rPr lang="en-US" sz="4400" dirty="0">
                <a:solidFill>
                  <a:schemeClr val="bg1"/>
                </a:solidFill>
                <a:latin typeface="Muli Light" panose="02000303000000000000" pitchFamily="2" charset="77"/>
              </a:rPr>
              <a:t> </a:t>
            </a:r>
            <a:r>
              <a:rPr lang="en-US" sz="4400" dirty="0" err="1">
                <a:solidFill>
                  <a:schemeClr val="bg1"/>
                </a:solidFill>
                <a:latin typeface="Muli Light" panose="02000303000000000000" pitchFamily="2" charset="77"/>
              </a:rPr>
              <a:t>thống</a:t>
            </a:r>
            <a:r>
              <a:rPr lang="en-US" sz="4400" dirty="0">
                <a:solidFill>
                  <a:schemeClr val="bg1"/>
                </a:solidFill>
                <a:latin typeface="Muli Light" panose="02000303000000000000" pitchFamily="2" charset="77"/>
              </a:rPr>
              <a:t>. </a:t>
            </a:r>
          </a:p>
        </p:txBody>
      </p:sp>
    </p:spTree>
    <p:extLst>
      <p:ext uri="{BB962C8B-B14F-4D97-AF65-F5344CB8AC3E}">
        <p14:creationId xmlns:p14="http://schemas.microsoft.com/office/powerpoint/2010/main" val="375588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750"/>
                                        <p:tgtEl>
                                          <p:spTgt spid="57"/>
                                        </p:tgtEl>
                                      </p:cBhvr>
                                    </p:animEffect>
                                    <p:anim calcmode="lin" valueType="num">
                                      <p:cBhvr>
                                        <p:cTn id="8" dur="750" fill="hold"/>
                                        <p:tgtEl>
                                          <p:spTgt spid="57"/>
                                        </p:tgtEl>
                                        <p:attrNameLst>
                                          <p:attrName>ppt_x</p:attrName>
                                        </p:attrNameLst>
                                      </p:cBhvr>
                                      <p:tavLst>
                                        <p:tav tm="0">
                                          <p:val>
                                            <p:strVal val="#ppt_x"/>
                                          </p:val>
                                        </p:tav>
                                        <p:tav tm="100000">
                                          <p:val>
                                            <p:strVal val="#ppt_x"/>
                                          </p:val>
                                        </p:tav>
                                      </p:tavLst>
                                    </p:anim>
                                    <p:anim calcmode="lin" valueType="num">
                                      <p:cBhvr>
                                        <p:cTn id="9" dur="75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750"/>
                                        <p:tgtEl>
                                          <p:spTgt spid="40"/>
                                        </p:tgtEl>
                                      </p:cBhvr>
                                    </p:animEffect>
                                    <p:anim calcmode="lin" valueType="num">
                                      <p:cBhvr>
                                        <p:cTn id="13" dur="750" fill="hold"/>
                                        <p:tgtEl>
                                          <p:spTgt spid="40"/>
                                        </p:tgtEl>
                                        <p:attrNameLst>
                                          <p:attrName>ppt_x</p:attrName>
                                        </p:attrNameLst>
                                      </p:cBhvr>
                                      <p:tavLst>
                                        <p:tav tm="0">
                                          <p:val>
                                            <p:strVal val="#ppt_x"/>
                                          </p:val>
                                        </p:tav>
                                        <p:tav tm="100000">
                                          <p:val>
                                            <p:strVal val="#ppt_x"/>
                                          </p:val>
                                        </p:tav>
                                      </p:tavLst>
                                    </p:anim>
                                    <p:anim calcmode="lin" valueType="num">
                                      <p:cBhvr>
                                        <p:cTn id="14" dur="75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750"/>
                                        <p:tgtEl>
                                          <p:spTgt spid="23"/>
                                        </p:tgtEl>
                                      </p:cBhvr>
                                    </p:animEffect>
                                    <p:anim calcmode="lin" valueType="num">
                                      <p:cBhvr>
                                        <p:cTn id="18" dur="750" fill="hold"/>
                                        <p:tgtEl>
                                          <p:spTgt spid="23"/>
                                        </p:tgtEl>
                                        <p:attrNameLst>
                                          <p:attrName>ppt_x</p:attrName>
                                        </p:attrNameLst>
                                      </p:cBhvr>
                                      <p:tavLst>
                                        <p:tav tm="0">
                                          <p:val>
                                            <p:strVal val="#ppt_x"/>
                                          </p:val>
                                        </p:tav>
                                        <p:tav tm="100000">
                                          <p:val>
                                            <p:strVal val="#ppt_x"/>
                                          </p:val>
                                        </p:tav>
                                      </p:tavLst>
                                    </p:anim>
                                    <p:anim calcmode="lin" valueType="num">
                                      <p:cBhvr>
                                        <p:cTn id="19"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750"/>
                                        <p:tgtEl>
                                          <p:spTgt spid="62"/>
                                        </p:tgtEl>
                                      </p:cBhvr>
                                    </p:animEffect>
                                    <p:anim calcmode="lin" valueType="num">
                                      <p:cBhvr>
                                        <p:cTn id="25" dur="750" fill="hold"/>
                                        <p:tgtEl>
                                          <p:spTgt spid="62"/>
                                        </p:tgtEl>
                                        <p:attrNameLst>
                                          <p:attrName>ppt_x</p:attrName>
                                        </p:attrNameLst>
                                      </p:cBhvr>
                                      <p:tavLst>
                                        <p:tav tm="0">
                                          <p:val>
                                            <p:strVal val="#ppt_x"/>
                                          </p:val>
                                        </p:tav>
                                        <p:tav tm="100000">
                                          <p:val>
                                            <p:strVal val="#ppt_x"/>
                                          </p:val>
                                        </p:tav>
                                      </p:tavLst>
                                    </p:anim>
                                    <p:anim calcmode="lin" valueType="num">
                                      <p:cBhvr>
                                        <p:cTn id="26" dur="750" fill="hold"/>
                                        <p:tgtEl>
                                          <p:spTgt spid="6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750"/>
                                        <p:tgtEl>
                                          <p:spTgt spid="60"/>
                                        </p:tgtEl>
                                      </p:cBhvr>
                                    </p:animEffect>
                                    <p:anim calcmode="lin" valueType="num">
                                      <p:cBhvr>
                                        <p:cTn id="30" dur="750" fill="hold"/>
                                        <p:tgtEl>
                                          <p:spTgt spid="60"/>
                                        </p:tgtEl>
                                        <p:attrNameLst>
                                          <p:attrName>ppt_x</p:attrName>
                                        </p:attrNameLst>
                                      </p:cBhvr>
                                      <p:tavLst>
                                        <p:tav tm="0">
                                          <p:val>
                                            <p:strVal val="#ppt_x"/>
                                          </p:val>
                                        </p:tav>
                                        <p:tav tm="100000">
                                          <p:val>
                                            <p:strVal val="#ppt_x"/>
                                          </p:val>
                                        </p:tav>
                                      </p:tavLst>
                                    </p:anim>
                                    <p:anim calcmode="lin" valueType="num">
                                      <p:cBhvr>
                                        <p:cTn id="31" dur="750" fill="hold"/>
                                        <p:tgtEl>
                                          <p:spTgt spid="6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anim calcmode="lin" valueType="num">
                                      <p:cBhvr>
                                        <p:cTn id="35" dur="750" fill="hold"/>
                                        <p:tgtEl>
                                          <p:spTgt spid="24"/>
                                        </p:tgtEl>
                                        <p:attrNameLst>
                                          <p:attrName>ppt_x</p:attrName>
                                        </p:attrNameLst>
                                      </p:cBhvr>
                                      <p:tavLst>
                                        <p:tav tm="0">
                                          <p:val>
                                            <p:strVal val="#ppt_x"/>
                                          </p:val>
                                        </p:tav>
                                        <p:tav tm="100000">
                                          <p:val>
                                            <p:strVal val="#ppt_x"/>
                                          </p:val>
                                        </p:tav>
                                      </p:tavLst>
                                    </p:anim>
                                    <p:anim calcmode="lin" valueType="num">
                                      <p:cBhvr>
                                        <p:cTn id="36" dur="7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750"/>
                                        <p:tgtEl>
                                          <p:spTgt spid="64"/>
                                        </p:tgtEl>
                                      </p:cBhvr>
                                    </p:animEffect>
                                    <p:anim calcmode="lin" valueType="num">
                                      <p:cBhvr>
                                        <p:cTn id="42" dur="750" fill="hold"/>
                                        <p:tgtEl>
                                          <p:spTgt spid="64"/>
                                        </p:tgtEl>
                                        <p:attrNameLst>
                                          <p:attrName>ppt_x</p:attrName>
                                        </p:attrNameLst>
                                      </p:cBhvr>
                                      <p:tavLst>
                                        <p:tav tm="0">
                                          <p:val>
                                            <p:strVal val="#ppt_x"/>
                                          </p:val>
                                        </p:tav>
                                        <p:tav tm="100000">
                                          <p:val>
                                            <p:strVal val="#ppt_x"/>
                                          </p:val>
                                        </p:tav>
                                      </p:tavLst>
                                    </p:anim>
                                    <p:anim calcmode="lin" valueType="num">
                                      <p:cBhvr>
                                        <p:cTn id="43" dur="750" fill="hold"/>
                                        <p:tgtEl>
                                          <p:spTgt spid="6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750"/>
                                        <p:tgtEl>
                                          <p:spTgt spid="66"/>
                                        </p:tgtEl>
                                      </p:cBhvr>
                                    </p:animEffect>
                                    <p:anim calcmode="lin" valueType="num">
                                      <p:cBhvr>
                                        <p:cTn id="47" dur="750" fill="hold"/>
                                        <p:tgtEl>
                                          <p:spTgt spid="66"/>
                                        </p:tgtEl>
                                        <p:attrNameLst>
                                          <p:attrName>ppt_x</p:attrName>
                                        </p:attrNameLst>
                                      </p:cBhvr>
                                      <p:tavLst>
                                        <p:tav tm="0">
                                          <p:val>
                                            <p:strVal val="#ppt_x"/>
                                          </p:val>
                                        </p:tav>
                                        <p:tav tm="100000">
                                          <p:val>
                                            <p:strVal val="#ppt_x"/>
                                          </p:val>
                                        </p:tav>
                                      </p:tavLst>
                                    </p:anim>
                                    <p:anim calcmode="lin" valueType="num">
                                      <p:cBhvr>
                                        <p:cTn id="48" dur="750" fill="hold"/>
                                        <p:tgtEl>
                                          <p:spTgt spid="6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750"/>
                                        <p:tgtEl>
                                          <p:spTgt spid="25"/>
                                        </p:tgtEl>
                                      </p:cBhvr>
                                    </p:animEffect>
                                    <p:anim calcmode="lin" valueType="num">
                                      <p:cBhvr>
                                        <p:cTn id="52" dur="750" fill="hold"/>
                                        <p:tgtEl>
                                          <p:spTgt spid="25"/>
                                        </p:tgtEl>
                                        <p:attrNameLst>
                                          <p:attrName>ppt_x</p:attrName>
                                        </p:attrNameLst>
                                      </p:cBhvr>
                                      <p:tavLst>
                                        <p:tav tm="0">
                                          <p:val>
                                            <p:strVal val="#ppt_x"/>
                                          </p:val>
                                        </p:tav>
                                        <p:tav tm="100000">
                                          <p:val>
                                            <p:strVal val="#ppt_x"/>
                                          </p:val>
                                        </p:tav>
                                      </p:tavLst>
                                    </p:anim>
                                    <p:anim calcmode="lin" valueType="num">
                                      <p:cBhvr>
                                        <p:cTn id="53" dur="7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7" grpId="0"/>
      <p:bldP spid="60" grpId="0" animBg="1"/>
      <p:bldP spid="62" grpId="0"/>
      <p:bldP spid="64" grpId="0" animBg="1"/>
      <p:bldP spid="66" grpId="0"/>
      <p:bldP spid="23" grpId="0"/>
      <p:bldP spid="24" grpId="0"/>
      <p:bldP spid="25" grpId="0"/>
    </p:bldLst>
  </p:timing>
</p:sld>
</file>

<file path=ppt/theme/theme1.xml><?xml version="1.0" encoding="utf-8"?>
<a:theme xmlns:a="http://schemas.openxmlformats.org/drawingml/2006/main" name="Default Theme">
  <a:themeElements>
    <a:clrScheme name="Pitch Deck 4">
      <a:dk1>
        <a:srgbClr val="8C8C8C"/>
      </a:dk1>
      <a:lt1>
        <a:srgbClr val="FFFFFF"/>
      </a:lt1>
      <a:dk2>
        <a:srgbClr val="1C1C1C"/>
      </a:dk2>
      <a:lt2>
        <a:srgbClr val="FFFFFF"/>
      </a:lt2>
      <a:accent1>
        <a:srgbClr val="D95183"/>
      </a:accent1>
      <a:accent2>
        <a:srgbClr val="044BD9"/>
      </a:accent2>
      <a:accent3>
        <a:srgbClr val="0441BF"/>
      </a:accent3>
      <a:accent4>
        <a:srgbClr val="0476D9"/>
      </a:accent4>
      <a:accent5>
        <a:srgbClr val="F27E63"/>
      </a:accent5>
      <a:accent6>
        <a:srgbClr val="CCCCCC"/>
      </a:accent6>
      <a:hlink>
        <a:srgbClr val="335FFE"/>
      </a:hlink>
      <a:folHlink>
        <a:srgbClr val="CA64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8725072A27A44F94B37D8B56291E86" ma:contentTypeVersion="9" ma:contentTypeDescription="Create a new document." ma:contentTypeScope="" ma:versionID="c93a79cf3f364bb9a2a4d6fba291b2b6">
  <xsd:schema xmlns:xsd="http://www.w3.org/2001/XMLSchema" xmlns:xs="http://www.w3.org/2001/XMLSchema" xmlns:p="http://schemas.microsoft.com/office/2006/metadata/properties" xmlns:ns3="523c11e0-3ec9-4ecc-896c-cdeba3ac109a" xmlns:ns4="05f5a91e-cdbd-4556-9a48-222786b89f4d" targetNamespace="http://schemas.microsoft.com/office/2006/metadata/properties" ma:root="true" ma:fieldsID="28574ecca707cd3ca5757219dd0c2030" ns3:_="" ns4:_="">
    <xsd:import namespace="523c11e0-3ec9-4ecc-896c-cdeba3ac109a"/>
    <xsd:import namespace="05f5a91e-cdbd-4556-9a48-222786b89f4d"/>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3c11e0-3ec9-4ecc-896c-cdeba3ac10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5f5a91e-cdbd-4556-9a48-222786b89f4d"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23c11e0-3ec9-4ecc-896c-cdeba3ac109a" xsi:nil="true"/>
  </documentManagement>
</p:properties>
</file>

<file path=customXml/itemProps1.xml><?xml version="1.0" encoding="utf-8"?>
<ds:datastoreItem xmlns:ds="http://schemas.openxmlformats.org/officeDocument/2006/customXml" ds:itemID="{E0F49BED-818B-4C7E-936C-665B3C06C1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3c11e0-3ec9-4ecc-896c-cdeba3ac109a"/>
    <ds:schemaRef ds:uri="05f5a91e-cdbd-4556-9a48-222786b89f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4EAF9C-2A5B-41A6-BCCB-F2029387631E}">
  <ds:schemaRefs>
    <ds:schemaRef ds:uri="http://schemas.microsoft.com/sharepoint/v3/contenttype/forms"/>
  </ds:schemaRefs>
</ds:datastoreItem>
</file>

<file path=customXml/itemProps3.xml><?xml version="1.0" encoding="utf-8"?>
<ds:datastoreItem xmlns:ds="http://schemas.openxmlformats.org/officeDocument/2006/customXml" ds:itemID="{9180C3DE-9F7B-4088-AD2B-812923C9C4DA}">
  <ds:schemaRefs>
    <ds:schemaRef ds:uri="http://schemas.openxmlformats.org/package/2006/metadata/core-properties"/>
    <ds:schemaRef ds:uri="http://purl.org/dc/elements/1.1/"/>
    <ds:schemaRef ds:uri="http://purl.org/dc/dcmitype/"/>
    <ds:schemaRef ds:uri="http://schemas.microsoft.com/office/2006/metadata/properties"/>
    <ds:schemaRef ds:uri="523c11e0-3ec9-4ecc-896c-cdeba3ac109a"/>
    <ds:schemaRef ds:uri="05f5a91e-cdbd-4556-9a48-222786b89f4d"/>
    <ds:schemaRef ds:uri="http://www.w3.org/XML/1998/namespace"/>
    <ds:schemaRef ds:uri="http://schemas.microsoft.com/office/2006/documentManagement/typ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84711</TotalTime>
  <Words>1284</Words>
  <Application>Microsoft Office PowerPoint</Application>
  <PresentationFormat>Tùy chỉnh</PresentationFormat>
  <Paragraphs>91</Paragraphs>
  <Slides>21</Slides>
  <Notes>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21</vt:i4>
      </vt:variant>
    </vt:vector>
  </HeadingPairs>
  <TitlesOfParts>
    <vt:vector size="26" baseType="lpstr">
      <vt:lpstr>Arial</vt:lpstr>
      <vt:lpstr>Muli</vt:lpstr>
      <vt:lpstr>Muli Light</vt:lpstr>
      <vt:lpstr>Muli SemiBold</vt:lpstr>
      <vt:lpstr>Default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dc:title>
  <dc:subject>Templates</dc:subject>
  <dc:creator>QUOC KHAI</dc:creator>
  <cp:keywords/>
  <dc:description/>
  <cp:lastModifiedBy>Lệ Nhật</cp:lastModifiedBy>
  <cp:revision>9892</cp:revision>
  <cp:lastPrinted>2019-09-18T23:04:43Z</cp:lastPrinted>
  <dcterms:created xsi:type="dcterms:W3CDTF">2014-11-12T21:47:38Z</dcterms:created>
  <dcterms:modified xsi:type="dcterms:W3CDTF">2024-05-21T18:23:08Z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0x0101006B8725072A27A44F94B37D8B56291E86</vt:lpwstr>
  </property>
</Properties>
</file>